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968D"/>
    <a:srgbClr val="727071"/>
    <a:srgbClr val="747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AD0BB7-0B9C-40C2-B867-1FA4362C739F}" v="25" dt="2026-03-01T05:42:07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345" autoAdjust="0"/>
  </p:normalViewPr>
  <p:slideViewPr>
    <p:cSldViewPr snapToGrid="0">
      <p:cViewPr varScale="1">
        <p:scale>
          <a:sx n="71" d="100"/>
          <a:sy n="71" d="100"/>
        </p:scale>
        <p:origin x="106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es Makki" userId="d0c14dd2-ce13-49c4-820b-c6a5e60d5a8d" providerId="ADAL" clId="{190E5BF9-DA56-4E89-A802-847FC911DCEB}"/>
    <pc:docChg chg="undo custSel addSld delSld modSld sldOrd">
      <pc:chgData name="Fares Makki" userId="d0c14dd2-ce13-49c4-820b-c6a5e60d5a8d" providerId="ADAL" clId="{190E5BF9-DA56-4E89-A802-847FC911DCEB}" dt="2026-03-01T05:42:51.026" v="9820" actId="1076"/>
      <pc:docMkLst>
        <pc:docMk/>
      </pc:docMkLst>
      <pc:sldChg chg="modSp mod">
        <pc:chgData name="Fares Makki" userId="d0c14dd2-ce13-49c4-820b-c6a5e60d5a8d" providerId="ADAL" clId="{190E5BF9-DA56-4E89-A802-847FC911DCEB}" dt="2026-02-27T07:20:20.926" v="9807" actId="207"/>
        <pc:sldMkLst>
          <pc:docMk/>
          <pc:sldMk cId="1057710110" sldId="257"/>
        </pc:sldMkLst>
        <pc:spChg chg="mod">
          <ac:chgData name="Fares Makki" userId="d0c14dd2-ce13-49c4-820b-c6a5e60d5a8d" providerId="ADAL" clId="{190E5BF9-DA56-4E89-A802-847FC911DCEB}" dt="2026-02-25T06:18:04.880" v="13" actId="20577"/>
          <ac:spMkLst>
            <pc:docMk/>
            <pc:sldMk cId="1057710110" sldId="257"/>
            <ac:spMk id="2" creationId="{9E4A439D-0EFF-0C7D-F3DA-A608957A546A}"/>
          </ac:spMkLst>
        </pc:spChg>
        <pc:spChg chg="mod">
          <ac:chgData name="Fares Makki" userId="d0c14dd2-ce13-49c4-820b-c6a5e60d5a8d" providerId="ADAL" clId="{190E5BF9-DA56-4E89-A802-847FC911DCEB}" dt="2026-02-27T07:20:20.926" v="9807" actId="207"/>
          <ac:spMkLst>
            <pc:docMk/>
            <pc:sldMk cId="1057710110" sldId="257"/>
            <ac:spMk id="3" creationId="{865D0811-CC12-AE99-690E-D5D214D6D97B}"/>
          </ac:spMkLst>
        </pc:spChg>
      </pc:sldChg>
      <pc:sldChg chg="modSp new mod">
        <pc:chgData name="Fares Makki" userId="d0c14dd2-ce13-49c4-820b-c6a5e60d5a8d" providerId="ADAL" clId="{190E5BF9-DA56-4E89-A802-847FC911DCEB}" dt="2026-02-27T05:33:40.944" v="5761" actId="207"/>
        <pc:sldMkLst>
          <pc:docMk/>
          <pc:sldMk cId="2250425403" sldId="258"/>
        </pc:sldMkLst>
        <pc:spChg chg="mod">
          <ac:chgData name="Fares Makki" userId="d0c14dd2-ce13-49c4-820b-c6a5e60d5a8d" providerId="ADAL" clId="{190E5BF9-DA56-4E89-A802-847FC911DCEB}" dt="2026-02-25T06:22:36.049" v="454" actId="20577"/>
          <ac:spMkLst>
            <pc:docMk/>
            <pc:sldMk cId="2250425403" sldId="258"/>
            <ac:spMk id="2" creationId="{629D2B94-6713-E038-7625-8DBBBFC91A2E}"/>
          </ac:spMkLst>
        </pc:spChg>
        <pc:spChg chg="mod">
          <ac:chgData name="Fares Makki" userId="d0c14dd2-ce13-49c4-820b-c6a5e60d5a8d" providerId="ADAL" clId="{190E5BF9-DA56-4E89-A802-847FC911DCEB}" dt="2026-02-27T05:33:40.944" v="5761" actId="207"/>
          <ac:spMkLst>
            <pc:docMk/>
            <pc:sldMk cId="2250425403" sldId="258"/>
            <ac:spMk id="3" creationId="{CCCE56E0-3945-BD4A-DFEA-B6E5C900B707}"/>
          </ac:spMkLst>
        </pc:spChg>
      </pc:sldChg>
      <pc:sldChg chg="addSp modSp new mod">
        <pc:chgData name="Fares Makki" userId="d0c14dd2-ce13-49c4-820b-c6a5e60d5a8d" providerId="ADAL" clId="{190E5BF9-DA56-4E89-A802-847FC911DCEB}" dt="2026-02-25T06:43:25.243" v="1012" actId="14100"/>
        <pc:sldMkLst>
          <pc:docMk/>
          <pc:sldMk cId="4276518820" sldId="259"/>
        </pc:sldMkLst>
        <pc:spChg chg="mod">
          <ac:chgData name="Fares Makki" userId="d0c14dd2-ce13-49c4-820b-c6a5e60d5a8d" providerId="ADAL" clId="{190E5BF9-DA56-4E89-A802-847FC911DCEB}" dt="2026-02-25T06:32:15" v="864" actId="20577"/>
          <ac:spMkLst>
            <pc:docMk/>
            <pc:sldMk cId="4276518820" sldId="259"/>
            <ac:spMk id="2" creationId="{1E509122-2F47-87D2-C984-0C3FA0167B5D}"/>
          </ac:spMkLst>
        </pc:spChg>
        <pc:spChg chg="mod">
          <ac:chgData name="Fares Makki" userId="d0c14dd2-ce13-49c4-820b-c6a5e60d5a8d" providerId="ADAL" clId="{190E5BF9-DA56-4E89-A802-847FC911DCEB}" dt="2026-02-25T06:43:25.243" v="1012" actId="14100"/>
          <ac:spMkLst>
            <pc:docMk/>
            <pc:sldMk cId="4276518820" sldId="259"/>
            <ac:spMk id="3" creationId="{6C375C0B-BBEB-1CB2-4C04-759E8A027B61}"/>
          </ac:spMkLst>
        </pc:spChg>
        <pc:picChg chg="add mod modCrop">
          <ac:chgData name="Fares Makki" userId="d0c14dd2-ce13-49c4-820b-c6a5e60d5a8d" providerId="ADAL" clId="{190E5BF9-DA56-4E89-A802-847FC911DCEB}" dt="2026-02-25T06:43:21.894" v="1011" actId="1076"/>
          <ac:picMkLst>
            <pc:docMk/>
            <pc:sldMk cId="4276518820" sldId="259"/>
            <ac:picMk id="5" creationId="{67C93F15-F9FF-FADF-F419-009371FF7177}"/>
          </ac:picMkLst>
        </pc:picChg>
      </pc:sldChg>
      <pc:sldChg chg="addSp modSp new mod">
        <pc:chgData name="Fares Makki" userId="d0c14dd2-ce13-49c4-820b-c6a5e60d5a8d" providerId="ADAL" clId="{190E5BF9-DA56-4E89-A802-847FC911DCEB}" dt="2026-02-25T06:50:09.784" v="1290" actId="14100"/>
        <pc:sldMkLst>
          <pc:docMk/>
          <pc:sldMk cId="1375802077" sldId="260"/>
        </pc:sldMkLst>
        <pc:spChg chg="mod">
          <ac:chgData name="Fares Makki" userId="d0c14dd2-ce13-49c4-820b-c6a5e60d5a8d" providerId="ADAL" clId="{190E5BF9-DA56-4E89-A802-847FC911DCEB}" dt="2026-02-25T06:43:37.456" v="1018" actId="20577"/>
          <ac:spMkLst>
            <pc:docMk/>
            <pc:sldMk cId="1375802077" sldId="260"/>
            <ac:spMk id="2" creationId="{E3DD25BB-496C-BE62-8379-14721DCDAAE2}"/>
          </ac:spMkLst>
        </pc:spChg>
        <pc:spChg chg="mod">
          <ac:chgData name="Fares Makki" userId="d0c14dd2-ce13-49c4-820b-c6a5e60d5a8d" providerId="ADAL" clId="{190E5BF9-DA56-4E89-A802-847FC911DCEB}" dt="2026-02-25T06:50:09.784" v="1290" actId="14100"/>
          <ac:spMkLst>
            <pc:docMk/>
            <pc:sldMk cId="1375802077" sldId="260"/>
            <ac:spMk id="3" creationId="{AB50A0E3-11C1-0A06-CC7E-713FBC4BCDCA}"/>
          </ac:spMkLst>
        </pc:spChg>
        <pc:picChg chg="add mod modCrop">
          <ac:chgData name="Fares Makki" userId="d0c14dd2-ce13-49c4-820b-c6a5e60d5a8d" providerId="ADAL" clId="{190E5BF9-DA56-4E89-A802-847FC911DCEB}" dt="2026-02-25T06:50:03.150" v="1289" actId="1076"/>
          <ac:picMkLst>
            <pc:docMk/>
            <pc:sldMk cId="1375802077" sldId="260"/>
            <ac:picMk id="5" creationId="{61B16FAB-76D2-EEF7-8542-A15427CE042E}"/>
          </ac:picMkLst>
        </pc:picChg>
      </pc:sldChg>
      <pc:sldChg chg="modSp add mod">
        <pc:chgData name="Fares Makki" userId="d0c14dd2-ce13-49c4-820b-c6a5e60d5a8d" providerId="ADAL" clId="{190E5BF9-DA56-4E89-A802-847FC911DCEB}" dt="2026-02-25T06:52:54.834" v="1493" actId="20577"/>
        <pc:sldMkLst>
          <pc:docMk/>
          <pc:sldMk cId="3316712663" sldId="261"/>
        </pc:sldMkLst>
        <pc:spChg chg="mod">
          <ac:chgData name="Fares Makki" userId="d0c14dd2-ce13-49c4-820b-c6a5e60d5a8d" providerId="ADAL" clId="{190E5BF9-DA56-4E89-A802-847FC911DCEB}" dt="2026-02-25T06:52:54.834" v="1493" actId="20577"/>
          <ac:spMkLst>
            <pc:docMk/>
            <pc:sldMk cId="3316712663" sldId="261"/>
            <ac:spMk id="3" creationId="{2A0107FC-0B7C-ECC6-7F1E-0FCC070551DB}"/>
          </ac:spMkLst>
        </pc:spChg>
      </pc:sldChg>
      <pc:sldChg chg="modSp add mod modNotesTx">
        <pc:chgData name="Fares Makki" userId="d0c14dd2-ce13-49c4-820b-c6a5e60d5a8d" providerId="ADAL" clId="{190E5BF9-DA56-4E89-A802-847FC911DCEB}" dt="2026-02-25T06:57:36.966" v="1894" actId="20577"/>
        <pc:sldMkLst>
          <pc:docMk/>
          <pc:sldMk cId="518170167" sldId="262"/>
        </pc:sldMkLst>
        <pc:spChg chg="mod">
          <ac:chgData name="Fares Makki" userId="d0c14dd2-ce13-49c4-820b-c6a5e60d5a8d" providerId="ADAL" clId="{190E5BF9-DA56-4E89-A802-847FC911DCEB}" dt="2026-02-25T06:55:33.981" v="1693" actId="20577"/>
          <ac:spMkLst>
            <pc:docMk/>
            <pc:sldMk cId="518170167" sldId="262"/>
            <ac:spMk id="3" creationId="{47402DA6-8149-A934-6686-7A3D3C11F37A}"/>
          </ac:spMkLst>
        </pc:spChg>
      </pc:sldChg>
      <pc:sldChg chg="addSp modSp new mod">
        <pc:chgData name="Fares Makki" userId="d0c14dd2-ce13-49c4-820b-c6a5e60d5a8d" providerId="ADAL" clId="{190E5BF9-DA56-4E89-A802-847FC911DCEB}" dt="2026-02-25T07:05:38.365" v="2382" actId="20577"/>
        <pc:sldMkLst>
          <pc:docMk/>
          <pc:sldMk cId="868923957" sldId="263"/>
        </pc:sldMkLst>
        <pc:spChg chg="mod">
          <ac:chgData name="Fares Makki" userId="d0c14dd2-ce13-49c4-820b-c6a5e60d5a8d" providerId="ADAL" clId="{190E5BF9-DA56-4E89-A802-847FC911DCEB}" dt="2026-02-25T07:00:52.649" v="1905" actId="20577"/>
          <ac:spMkLst>
            <pc:docMk/>
            <pc:sldMk cId="868923957" sldId="263"/>
            <ac:spMk id="2" creationId="{31967060-7B14-3ED5-4D72-5B499ABB0F5A}"/>
          </ac:spMkLst>
        </pc:spChg>
        <pc:spChg chg="mod">
          <ac:chgData name="Fares Makki" userId="d0c14dd2-ce13-49c4-820b-c6a5e60d5a8d" providerId="ADAL" clId="{190E5BF9-DA56-4E89-A802-847FC911DCEB}" dt="2026-02-25T07:05:38.365" v="2382" actId="20577"/>
          <ac:spMkLst>
            <pc:docMk/>
            <pc:sldMk cId="868923957" sldId="263"/>
            <ac:spMk id="3" creationId="{9BEBF266-B20D-D76E-CC8B-DE551F2145B4}"/>
          </ac:spMkLst>
        </pc:spChg>
        <pc:picChg chg="add mod">
          <ac:chgData name="Fares Makki" userId="d0c14dd2-ce13-49c4-820b-c6a5e60d5a8d" providerId="ADAL" clId="{190E5BF9-DA56-4E89-A802-847FC911DCEB}" dt="2026-02-25T07:02:24.603" v="2003" actId="1076"/>
          <ac:picMkLst>
            <pc:docMk/>
            <pc:sldMk cId="868923957" sldId="263"/>
            <ac:picMk id="5" creationId="{84DEF1DE-9181-3062-C829-0DB1C29B1408}"/>
          </ac:picMkLst>
        </pc:picChg>
      </pc:sldChg>
      <pc:sldChg chg="modSp add mod ord modNotesTx">
        <pc:chgData name="Fares Makki" userId="d0c14dd2-ce13-49c4-820b-c6a5e60d5a8d" providerId="ADAL" clId="{190E5BF9-DA56-4E89-A802-847FC911DCEB}" dt="2026-02-27T04:50:36.023" v="2933" actId="20577"/>
        <pc:sldMkLst>
          <pc:docMk/>
          <pc:sldMk cId="2312878676" sldId="265"/>
        </pc:sldMkLst>
        <pc:spChg chg="mod">
          <ac:chgData name="Fares Makki" userId="d0c14dd2-ce13-49c4-820b-c6a5e60d5a8d" providerId="ADAL" clId="{190E5BF9-DA56-4E89-A802-847FC911DCEB}" dt="2026-02-27T04:44:17.902" v="2649" actId="20577"/>
          <ac:spMkLst>
            <pc:docMk/>
            <pc:sldMk cId="2312878676" sldId="265"/>
            <ac:spMk id="2" creationId="{04B4303C-A864-BA0F-E82E-CBB15C71534F}"/>
          </ac:spMkLst>
        </pc:spChg>
        <pc:spChg chg="mod">
          <ac:chgData name="Fares Makki" userId="d0c14dd2-ce13-49c4-820b-c6a5e60d5a8d" providerId="ADAL" clId="{190E5BF9-DA56-4E89-A802-847FC911DCEB}" dt="2026-02-27T04:50:36.023" v="2933" actId="20577"/>
          <ac:spMkLst>
            <pc:docMk/>
            <pc:sldMk cId="2312878676" sldId="265"/>
            <ac:spMk id="3" creationId="{6069DF3F-7714-0763-100D-CFC42902BB40}"/>
          </ac:spMkLst>
        </pc:spChg>
      </pc:sldChg>
      <pc:sldChg chg="addSp delSp modSp add mod">
        <pc:chgData name="Fares Makki" userId="d0c14dd2-ce13-49c4-820b-c6a5e60d5a8d" providerId="ADAL" clId="{190E5BF9-DA56-4E89-A802-847FC911DCEB}" dt="2026-02-27T04:56:41.828" v="3288" actId="20577"/>
        <pc:sldMkLst>
          <pc:docMk/>
          <pc:sldMk cId="2297144855" sldId="266"/>
        </pc:sldMkLst>
        <pc:spChg chg="mod">
          <ac:chgData name="Fares Makki" userId="d0c14dd2-ce13-49c4-820b-c6a5e60d5a8d" providerId="ADAL" clId="{190E5BF9-DA56-4E89-A802-847FC911DCEB}" dt="2026-02-27T04:44:54.984" v="2673" actId="20577"/>
          <ac:spMkLst>
            <pc:docMk/>
            <pc:sldMk cId="2297144855" sldId="266"/>
            <ac:spMk id="2" creationId="{662FE962-1513-6F53-B21B-77D96F4D517E}"/>
          </ac:spMkLst>
        </pc:spChg>
        <pc:spChg chg="mod">
          <ac:chgData name="Fares Makki" userId="d0c14dd2-ce13-49c4-820b-c6a5e60d5a8d" providerId="ADAL" clId="{190E5BF9-DA56-4E89-A802-847FC911DCEB}" dt="2026-02-27T04:56:41.828" v="3288" actId="20577"/>
          <ac:spMkLst>
            <pc:docMk/>
            <pc:sldMk cId="2297144855" sldId="266"/>
            <ac:spMk id="3" creationId="{12F02C37-940D-F89C-BED7-440494EDED52}"/>
          </ac:spMkLst>
        </pc:spChg>
        <pc:picChg chg="add mod modCrop">
          <ac:chgData name="Fares Makki" userId="d0c14dd2-ce13-49c4-820b-c6a5e60d5a8d" providerId="ADAL" clId="{190E5BF9-DA56-4E89-A802-847FC911DCEB}" dt="2026-02-27T04:51:50.820" v="2946" actId="14100"/>
          <ac:picMkLst>
            <pc:docMk/>
            <pc:sldMk cId="2297144855" sldId="266"/>
            <ac:picMk id="6" creationId="{48AB8D6B-930C-BE1C-D40B-4815596BB3FC}"/>
          </ac:picMkLst>
        </pc:picChg>
      </pc:sldChg>
      <pc:sldChg chg="addSp modSp new mod">
        <pc:chgData name="Fares Makki" userId="d0c14dd2-ce13-49c4-820b-c6a5e60d5a8d" providerId="ADAL" clId="{190E5BF9-DA56-4E89-A802-847FC911DCEB}" dt="2026-02-27T05:07:11.329" v="3695" actId="20577"/>
        <pc:sldMkLst>
          <pc:docMk/>
          <pc:sldMk cId="370485803" sldId="267"/>
        </pc:sldMkLst>
        <pc:spChg chg="mod">
          <ac:chgData name="Fares Makki" userId="d0c14dd2-ce13-49c4-820b-c6a5e60d5a8d" providerId="ADAL" clId="{190E5BF9-DA56-4E89-A802-847FC911DCEB}" dt="2026-02-27T04:57:09.315" v="3299" actId="20577"/>
          <ac:spMkLst>
            <pc:docMk/>
            <pc:sldMk cId="370485803" sldId="267"/>
            <ac:spMk id="2" creationId="{CC47C74F-B67E-131A-4985-34827B2FA49D}"/>
          </ac:spMkLst>
        </pc:spChg>
        <pc:spChg chg="mod">
          <ac:chgData name="Fares Makki" userId="d0c14dd2-ce13-49c4-820b-c6a5e60d5a8d" providerId="ADAL" clId="{190E5BF9-DA56-4E89-A802-847FC911DCEB}" dt="2026-02-27T05:07:11.329" v="3695" actId="20577"/>
          <ac:spMkLst>
            <pc:docMk/>
            <pc:sldMk cId="370485803" sldId="267"/>
            <ac:spMk id="3" creationId="{E3458258-88EC-FAF7-D3E7-F807097BBC92}"/>
          </ac:spMkLst>
        </pc:spChg>
        <pc:picChg chg="add mod modCrop">
          <ac:chgData name="Fares Makki" userId="d0c14dd2-ce13-49c4-820b-c6a5e60d5a8d" providerId="ADAL" clId="{190E5BF9-DA56-4E89-A802-847FC911DCEB}" dt="2026-02-27T04:58:12.360" v="3321" actId="1076"/>
          <ac:picMkLst>
            <pc:docMk/>
            <pc:sldMk cId="370485803" sldId="267"/>
            <ac:picMk id="5" creationId="{530CAF08-3592-B2C3-3365-93BD9BD854A6}"/>
          </ac:picMkLst>
        </pc:picChg>
      </pc:sldChg>
      <pc:sldChg chg="modSp new mod">
        <pc:chgData name="Fares Makki" userId="d0c14dd2-ce13-49c4-820b-c6a5e60d5a8d" providerId="ADAL" clId="{190E5BF9-DA56-4E89-A802-847FC911DCEB}" dt="2026-02-27T05:11:02.377" v="4168" actId="20577"/>
        <pc:sldMkLst>
          <pc:docMk/>
          <pc:sldMk cId="3756465502" sldId="268"/>
        </pc:sldMkLst>
        <pc:spChg chg="mod">
          <ac:chgData name="Fares Makki" userId="d0c14dd2-ce13-49c4-820b-c6a5e60d5a8d" providerId="ADAL" clId="{190E5BF9-DA56-4E89-A802-847FC911DCEB}" dt="2026-02-27T05:07:29.058" v="3706" actId="20577"/>
          <ac:spMkLst>
            <pc:docMk/>
            <pc:sldMk cId="3756465502" sldId="268"/>
            <ac:spMk id="2" creationId="{3E666F3E-471A-AFCE-6126-C8FE18360F9A}"/>
          </ac:spMkLst>
        </pc:spChg>
        <pc:spChg chg="mod">
          <ac:chgData name="Fares Makki" userId="d0c14dd2-ce13-49c4-820b-c6a5e60d5a8d" providerId="ADAL" clId="{190E5BF9-DA56-4E89-A802-847FC911DCEB}" dt="2026-02-27T05:11:02.377" v="4168" actId="20577"/>
          <ac:spMkLst>
            <pc:docMk/>
            <pc:sldMk cId="3756465502" sldId="268"/>
            <ac:spMk id="3" creationId="{B5A30EF4-EBB2-2B93-1794-3416BBB725EE}"/>
          </ac:spMkLst>
        </pc:spChg>
      </pc:sldChg>
      <pc:sldChg chg="modSp new mod">
        <pc:chgData name="Fares Makki" userId="d0c14dd2-ce13-49c4-820b-c6a5e60d5a8d" providerId="ADAL" clId="{190E5BF9-DA56-4E89-A802-847FC911DCEB}" dt="2026-02-27T05:22:52.741" v="4940" actId="20577"/>
        <pc:sldMkLst>
          <pc:docMk/>
          <pc:sldMk cId="3100509208" sldId="269"/>
        </pc:sldMkLst>
        <pc:spChg chg="mod">
          <ac:chgData name="Fares Makki" userId="d0c14dd2-ce13-49c4-820b-c6a5e60d5a8d" providerId="ADAL" clId="{190E5BF9-DA56-4E89-A802-847FC911DCEB}" dt="2026-02-27T05:13:14.151" v="4182" actId="20577"/>
          <ac:spMkLst>
            <pc:docMk/>
            <pc:sldMk cId="3100509208" sldId="269"/>
            <ac:spMk id="2" creationId="{C167CA6B-8657-FA39-0064-90E946E520D3}"/>
          </ac:spMkLst>
        </pc:spChg>
        <pc:spChg chg="mod">
          <ac:chgData name="Fares Makki" userId="d0c14dd2-ce13-49c4-820b-c6a5e60d5a8d" providerId="ADAL" clId="{190E5BF9-DA56-4E89-A802-847FC911DCEB}" dt="2026-02-27T05:22:52.741" v="4940" actId="20577"/>
          <ac:spMkLst>
            <pc:docMk/>
            <pc:sldMk cId="3100509208" sldId="269"/>
            <ac:spMk id="3" creationId="{3F31881B-5457-F78D-4EEB-FA3594AA50B3}"/>
          </ac:spMkLst>
        </pc:spChg>
      </pc:sldChg>
      <pc:sldChg chg="addSp delSp modSp new mod modNotesTx">
        <pc:chgData name="Fares Makki" userId="d0c14dd2-ce13-49c4-820b-c6a5e60d5a8d" providerId="ADAL" clId="{190E5BF9-DA56-4E89-A802-847FC911DCEB}" dt="2026-02-27T05:32:03.790" v="5729" actId="20577"/>
        <pc:sldMkLst>
          <pc:docMk/>
          <pc:sldMk cId="1549403046" sldId="270"/>
        </pc:sldMkLst>
        <pc:spChg chg="mod">
          <ac:chgData name="Fares Makki" userId="d0c14dd2-ce13-49c4-820b-c6a5e60d5a8d" providerId="ADAL" clId="{190E5BF9-DA56-4E89-A802-847FC911DCEB}" dt="2026-02-27T05:23:09.200" v="4947" actId="20577"/>
          <ac:spMkLst>
            <pc:docMk/>
            <pc:sldMk cId="1549403046" sldId="270"/>
            <ac:spMk id="2" creationId="{2827B08D-3163-414F-216F-43666BCF1917}"/>
          </ac:spMkLst>
        </pc:spChg>
        <pc:picChg chg="add mod modCrop">
          <ac:chgData name="Fares Makki" userId="d0c14dd2-ce13-49c4-820b-c6a5e60d5a8d" providerId="ADAL" clId="{190E5BF9-DA56-4E89-A802-847FC911DCEB}" dt="2026-02-27T05:26:33.093" v="4961" actId="1076"/>
          <ac:picMkLst>
            <pc:docMk/>
            <pc:sldMk cId="1549403046" sldId="270"/>
            <ac:picMk id="5" creationId="{2C30771D-8667-4CD5-9DF5-CB50673A3FC1}"/>
          </ac:picMkLst>
        </pc:picChg>
      </pc:sldChg>
      <pc:sldChg chg="addSp delSp modSp new mod modClrScheme chgLayout">
        <pc:chgData name="Fares Makki" userId="d0c14dd2-ce13-49c4-820b-c6a5e60d5a8d" providerId="ADAL" clId="{190E5BF9-DA56-4E89-A802-847FC911DCEB}" dt="2026-02-27T05:33:03.447" v="5752" actId="20577"/>
        <pc:sldMkLst>
          <pc:docMk/>
          <pc:sldMk cId="3847482244" sldId="271"/>
        </pc:sldMkLst>
        <pc:spChg chg="add mod ord">
          <ac:chgData name="Fares Makki" userId="d0c14dd2-ce13-49c4-820b-c6a5e60d5a8d" providerId="ADAL" clId="{190E5BF9-DA56-4E89-A802-847FC911DCEB}" dt="2026-02-27T05:33:03.447" v="5752" actId="20577"/>
          <ac:spMkLst>
            <pc:docMk/>
            <pc:sldMk cId="3847482244" sldId="271"/>
            <ac:spMk id="4" creationId="{836CC678-99AF-D4DE-AF31-689D31B1148F}"/>
          </ac:spMkLst>
        </pc:spChg>
        <pc:spChg chg="add mod ord">
          <ac:chgData name="Fares Makki" userId="d0c14dd2-ce13-49c4-820b-c6a5e60d5a8d" providerId="ADAL" clId="{190E5BF9-DA56-4E89-A802-847FC911DCEB}" dt="2026-02-27T05:32:52.603" v="5743" actId="700"/>
          <ac:spMkLst>
            <pc:docMk/>
            <pc:sldMk cId="3847482244" sldId="271"/>
            <ac:spMk id="5" creationId="{A6731611-9FE4-0DF6-D77D-A315C3E574BE}"/>
          </ac:spMkLst>
        </pc:spChg>
      </pc:sldChg>
      <pc:sldChg chg="addSp delSp modSp new mod modClrScheme chgLayout">
        <pc:chgData name="Fares Makki" userId="d0c14dd2-ce13-49c4-820b-c6a5e60d5a8d" providerId="ADAL" clId="{190E5BF9-DA56-4E89-A802-847FC911DCEB}" dt="2026-02-27T05:33:11.278" v="5759" actId="20577"/>
        <pc:sldMkLst>
          <pc:docMk/>
          <pc:sldMk cId="2606472853" sldId="272"/>
        </pc:sldMkLst>
        <pc:spChg chg="add mod ord">
          <ac:chgData name="Fares Makki" userId="d0c14dd2-ce13-49c4-820b-c6a5e60d5a8d" providerId="ADAL" clId="{190E5BF9-DA56-4E89-A802-847FC911DCEB}" dt="2026-02-27T05:33:11.278" v="5759" actId="20577"/>
          <ac:spMkLst>
            <pc:docMk/>
            <pc:sldMk cId="2606472853" sldId="272"/>
            <ac:spMk id="4" creationId="{0C92F38F-4F39-B34D-D89E-E4D41E1F15EF}"/>
          </ac:spMkLst>
        </pc:spChg>
        <pc:spChg chg="add mod ord">
          <ac:chgData name="Fares Makki" userId="d0c14dd2-ce13-49c4-820b-c6a5e60d5a8d" providerId="ADAL" clId="{190E5BF9-DA56-4E89-A802-847FC911DCEB}" dt="2026-02-27T05:32:35.330" v="5732" actId="700"/>
          <ac:spMkLst>
            <pc:docMk/>
            <pc:sldMk cId="2606472853" sldId="272"/>
            <ac:spMk id="5" creationId="{0F788FE0-46A5-DA48-1C2E-F5041B65334D}"/>
          </ac:spMkLst>
        </pc:spChg>
      </pc:sldChg>
      <pc:sldChg chg="addSp delSp modSp new mod modClrScheme chgLayout">
        <pc:chgData name="Fares Makki" userId="d0c14dd2-ce13-49c4-820b-c6a5e60d5a8d" providerId="ADAL" clId="{190E5BF9-DA56-4E89-A802-847FC911DCEB}" dt="2026-02-27T06:19:21.953" v="5811" actId="404"/>
        <pc:sldMkLst>
          <pc:docMk/>
          <pc:sldMk cId="1854022869" sldId="273"/>
        </pc:sldMkLst>
        <pc:spChg chg="add mod ord">
          <ac:chgData name="Fares Makki" userId="d0c14dd2-ce13-49c4-820b-c6a5e60d5a8d" providerId="ADAL" clId="{190E5BF9-DA56-4E89-A802-847FC911DCEB}" dt="2026-02-27T05:34:00.023" v="5763" actId="700"/>
          <ac:spMkLst>
            <pc:docMk/>
            <pc:sldMk cId="1854022869" sldId="273"/>
            <ac:spMk id="4" creationId="{C02FEDF2-0DDC-6851-AEB3-66879CCE87A7}"/>
          </ac:spMkLst>
        </pc:spChg>
        <pc:spChg chg="add mod">
          <ac:chgData name="Fares Makki" userId="d0c14dd2-ce13-49c4-820b-c6a5e60d5a8d" providerId="ADAL" clId="{190E5BF9-DA56-4E89-A802-847FC911DCEB}" dt="2026-02-27T06:19:21.953" v="5811" actId="404"/>
          <ac:spMkLst>
            <pc:docMk/>
            <pc:sldMk cId="1854022869" sldId="273"/>
            <ac:spMk id="9" creationId="{047205A6-9958-534D-942F-39D3167AF1A8}"/>
          </ac:spMkLst>
        </pc:spChg>
        <pc:picChg chg="add mod modCrop">
          <ac:chgData name="Fares Makki" userId="d0c14dd2-ce13-49c4-820b-c6a5e60d5a8d" providerId="ADAL" clId="{190E5BF9-DA56-4E89-A802-847FC911DCEB}" dt="2026-02-27T05:42:56.070" v="5775" actId="1076"/>
          <ac:picMkLst>
            <pc:docMk/>
            <pc:sldMk cId="1854022869" sldId="273"/>
            <ac:picMk id="7" creationId="{A0DB3D84-46E1-3F4D-7B15-DF80343BC12B}"/>
          </ac:picMkLst>
        </pc:picChg>
      </pc:sldChg>
      <pc:sldChg chg="addSp delSp modSp add mod modTransition chgLayout modNotesTx">
        <pc:chgData name="Fares Makki" userId="d0c14dd2-ce13-49c4-820b-c6a5e60d5a8d" providerId="ADAL" clId="{190E5BF9-DA56-4E89-A802-847FC911DCEB}" dt="2026-02-27T06:28:46.877" v="6308" actId="20577"/>
        <pc:sldMkLst>
          <pc:docMk/>
          <pc:sldMk cId="1049691994" sldId="274"/>
        </pc:sldMkLst>
        <pc:spChg chg="add del mod ord">
          <ac:chgData name="Fares Makki" userId="d0c14dd2-ce13-49c4-820b-c6a5e60d5a8d" providerId="ADAL" clId="{190E5BF9-DA56-4E89-A802-847FC911DCEB}" dt="2026-02-27T06:27:53.972" v="6295" actId="700"/>
          <ac:spMkLst>
            <pc:docMk/>
            <pc:sldMk cId="1049691994" sldId="274"/>
            <ac:spMk id="4" creationId="{8DCD1DC7-BF47-6242-73AA-11929714D59F}"/>
          </ac:spMkLst>
        </pc:spChg>
        <pc:spChg chg="add mod">
          <ac:chgData name="Fares Makki" userId="d0c14dd2-ce13-49c4-820b-c6a5e60d5a8d" providerId="ADAL" clId="{190E5BF9-DA56-4E89-A802-847FC911DCEB}" dt="2026-02-27T06:28:46.877" v="6308" actId="20577"/>
          <ac:spMkLst>
            <pc:docMk/>
            <pc:sldMk cId="1049691994" sldId="274"/>
            <ac:spMk id="10" creationId="{25B8640D-FF0C-87F3-3D70-21EC134A2A5D}"/>
          </ac:spMkLst>
        </pc:spChg>
        <pc:picChg chg="add mod">
          <ac:chgData name="Fares Makki" userId="d0c14dd2-ce13-49c4-820b-c6a5e60d5a8d" providerId="ADAL" clId="{190E5BF9-DA56-4E89-A802-847FC911DCEB}" dt="2026-02-27T06:28:13.353" v="6298"/>
          <ac:picMkLst>
            <pc:docMk/>
            <pc:sldMk cId="1049691994" sldId="274"/>
            <ac:picMk id="11" creationId="{4463BA31-F199-BA9E-3D04-64A2A2DBB4F6}"/>
          </ac:picMkLst>
        </pc:picChg>
      </pc:sldChg>
      <pc:sldChg chg="addSp modSp new mod modNotesTx">
        <pc:chgData name="Fares Makki" userId="d0c14dd2-ce13-49c4-820b-c6a5e60d5a8d" providerId="ADAL" clId="{190E5BF9-DA56-4E89-A802-847FC911DCEB}" dt="2026-02-27T06:31:24.226" v="6608" actId="20577"/>
        <pc:sldMkLst>
          <pc:docMk/>
          <pc:sldMk cId="2297715804" sldId="275"/>
        </pc:sldMkLst>
        <pc:spChg chg="mod">
          <ac:chgData name="Fares Makki" userId="d0c14dd2-ce13-49c4-820b-c6a5e60d5a8d" providerId="ADAL" clId="{190E5BF9-DA56-4E89-A802-847FC911DCEB}" dt="2026-02-27T06:27:21.526" v="6287" actId="20577"/>
          <ac:spMkLst>
            <pc:docMk/>
            <pc:sldMk cId="2297715804" sldId="275"/>
            <ac:spMk id="2" creationId="{20E4BF6A-8079-9A93-2EA2-1668C10CA3B0}"/>
          </ac:spMkLst>
        </pc:spChg>
        <pc:spChg chg="mod">
          <ac:chgData name="Fares Makki" userId="d0c14dd2-ce13-49c4-820b-c6a5e60d5a8d" providerId="ADAL" clId="{190E5BF9-DA56-4E89-A802-847FC911DCEB}" dt="2026-02-27T06:30:41.650" v="6470" actId="20577"/>
          <ac:spMkLst>
            <pc:docMk/>
            <pc:sldMk cId="2297715804" sldId="275"/>
            <ac:spMk id="3" creationId="{0C42AF62-EAF3-6546-0F46-5AD55649C619}"/>
          </ac:spMkLst>
        </pc:spChg>
        <pc:picChg chg="add mod">
          <ac:chgData name="Fares Makki" userId="d0c14dd2-ce13-49c4-820b-c6a5e60d5a8d" providerId="ADAL" clId="{190E5BF9-DA56-4E89-A802-847FC911DCEB}" dt="2026-02-27T06:27:27.131" v="6294"/>
          <ac:picMkLst>
            <pc:docMk/>
            <pc:sldMk cId="2297715804" sldId="275"/>
            <ac:picMk id="4" creationId="{D6339BA8-1AD9-5839-84FA-CD93ECACEA40}"/>
          </ac:picMkLst>
        </pc:picChg>
      </pc:sldChg>
      <pc:sldChg chg="modSp add mod modNotesTx">
        <pc:chgData name="Fares Makki" userId="d0c14dd2-ce13-49c4-820b-c6a5e60d5a8d" providerId="ADAL" clId="{190E5BF9-DA56-4E89-A802-847FC911DCEB}" dt="2026-02-27T06:37:31.245" v="6972" actId="20577"/>
        <pc:sldMkLst>
          <pc:docMk/>
          <pc:sldMk cId="1703741185" sldId="276"/>
        </pc:sldMkLst>
        <pc:spChg chg="mod">
          <ac:chgData name="Fares Makki" userId="d0c14dd2-ce13-49c4-820b-c6a5e60d5a8d" providerId="ADAL" clId="{190E5BF9-DA56-4E89-A802-847FC911DCEB}" dt="2026-02-27T06:37:31.245" v="6972" actId="20577"/>
          <ac:spMkLst>
            <pc:docMk/>
            <pc:sldMk cId="1703741185" sldId="276"/>
            <ac:spMk id="3" creationId="{63BBBC62-1AF8-96AF-AC4F-FF140643DE37}"/>
          </ac:spMkLst>
        </pc:spChg>
      </pc:sldChg>
      <pc:sldChg chg="addSp modSp new mod">
        <pc:chgData name="Fares Makki" userId="d0c14dd2-ce13-49c4-820b-c6a5e60d5a8d" providerId="ADAL" clId="{190E5BF9-DA56-4E89-A802-847FC911DCEB}" dt="2026-02-27T06:43:14.878" v="7296" actId="20577"/>
        <pc:sldMkLst>
          <pc:docMk/>
          <pc:sldMk cId="1731908033" sldId="277"/>
        </pc:sldMkLst>
        <pc:spChg chg="mod">
          <ac:chgData name="Fares Makki" userId="d0c14dd2-ce13-49c4-820b-c6a5e60d5a8d" providerId="ADAL" clId="{190E5BF9-DA56-4E89-A802-847FC911DCEB}" dt="2026-02-27T06:38:30.466" v="6992" actId="20577"/>
          <ac:spMkLst>
            <pc:docMk/>
            <pc:sldMk cId="1731908033" sldId="277"/>
            <ac:spMk id="2" creationId="{EECC0C73-6332-5E11-C9D2-22202CFC7CCF}"/>
          </ac:spMkLst>
        </pc:spChg>
        <pc:spChg chg="mod">
          <ac:chgData name="Fares Makki" userId="d0c14dd2-ce13-49c4-820b-c6a5e60d5a8d" providerId="ADAL" clId="{190E5BF9-DA56-4E89-A802-847FC911DCEB}" dt="2026-02-27T06:43:14.878" v="7296" actId="20577"/>
          <ac:spMkLst>
            <pc:docMk/>
            <pc:sldMk cId="1731908033" sldId="277"/>
            <ac:spMk id="3" creationId="{D81AB79A-446A-CA10-B823-AED8FB141F81}"/>
          </ac:spMkLst>
        </pc:spChg>
        <pc:picChg chg="add mod modCrop">
          <ac:chgData name="Fares Makki" userId="d0c14dd2-ce13-49c4-820b-c6a5e60d5a8d" providerId="ADAL" clId="{190E5BF9-DA56-4E89-A802-847FC911DCEB}" dt="2026-02-27T06:39:15.022" v="7010" actId="1076"/>
          <ac:picMkLst>
            <pc:docMk/>
            <pc:sldMk cId="1731908033" sldId="277"/>
            <ac:picMk id="5" creationId="{94176B5E-25B4-6A39-19AD-2B3828939052}"/>
          </ac:picMkLst>
        </pc:picChg>
      </pc:sldChg>
      <pc:sldChg chg="modSp add mod">
        <pc:chgData name="Fares Makki" userId="d0c14dd2-ce13-49c4-820b-c6a5e60d5a8d" providerId="ADAL" clId="{190E5BF9-DA56-4E89-A802-847FC911DCEB}" dt="2026-02-27T06:46:43.800" v="7700" actId="20577"/>
        <pc:sldMkLst>
          <pc:docMk/>
          <pc:sldMk cId="1205259711" sldId="278"/>
        </pc:sldMkLst>
        <pc:spChg chg="mod">
          <ac:chgData name="Fares Makki" userId="d0c14dd2-ce13-49c4-820b-c6a5e60d5a8d" providerId="ADAL" clId="{190E5BF9-DA56-4E89-A802-847FC911DCEB}" dt="2026-02-27T06:46:43.800" v="7700" actId="20577"/>
          <ac:spMkLst>
            <pc:docMk/>
            <pc:sldMk cId="1205259711" sldId="278"/>
            <ac:spMk id="3" creationId="{377CEFC5-C21D-2F56-22FB-866DBB567684}"/>
          </ac:spMkLst>
        </pc:spChg>
      </pc:sldChg>
      <pc:sldChg chg="modSp new mod">
        <pc:chgData name="Fares Makki" userId="d0c14dd2-ce13-49c4-820b-c6a5e60d5a8d" providerId="ADAL" clId="{190E5BF9-DA56-4E89-A802-847FC911DCEB}" dt="2026-02-27T06:51:47.352" v="8303" actId="20577"/>
        <pc:sldMkLst>
          <pc:docMk/>
          <pc:sldMk cId="2492112490" sldId="279"/>
        </pc:sldMkLst>
        <pc:spChg chg="mod">
          <ac:chgData name="Fares Makki" userId="d0c14dd2-ce13-49c4-820b-c6a5e60d5a8d" providerId="ADAL" clId="{190E5BF9-DA56-4E89-A802-847FC911DCEB}" dt="2026-02-27T06:47:50.711" v="7714" actId="20577"/>
          <ac:spMkLst>
            <pc:docMk/>
            <pc:sldMk cId="2492112490" sldId="279"/>
            <ac:spMk id="2" creationId="{85B3A9B8-3CF1-9444-ABE3-6A96E2A11E68}"/>
          </ac:spMkLst>
        </pc:spChg>
        <pc:spChg chg="mod">
          <ac:chgData name="Fares Makki" userId="d0c14dd2-ce13-49c4-820b-c6a5e60d5a8d" providerId="ADAL" clId="{190E5BF9-DA56-4E89-A802-847FC911DCEB}" dt="2026-02-27T06:51:47.352" v="8303" actId="20577"/>
          <ac:spMkLst>
            <pc:docMk/>
            <pc:sldMk cId="2492112490" sldId="279"/>
            <ac:spMk id="3" creationId="{DB321196-B2ED-1112-A30A-C097955C88C7}"/>
          </ac:spMkLst>
        </pc:spChg>
      </pc:sldChg>
      <pc:sldChg chg="addSp delSp modSp new mod modClrScheme chgLayout">
        <pc:chgData name="Fares Makki" userId="d0c14dd2-ce13-49c4-820b-c6a5e60d5a8d" providerId="ADAL" clId="{190E5BF9-DA56-4E89-A802-847FC911DCEB}" dt="2026-02-27T06:52:27.267" v="8318" actId="20577"/>
        <pc:sldMkLst>
          <pc:docMk/>
          <pc:sldMk cId="1417679490" sldId="280"/>
        </pc:sldMkLst>
        <pc:spChg chg="add mod ord">
          <ac:chgData name="Fares Makki" userId="d0c14dd2-ce13-49c4-820b-c6a5e60d5a8d" providerId="ADAL" clId="{190E5BF9-DA56-4E89-A802-847FC911DCEB}" dt="2026-02-27T06:52:27.267" v="8318" actId="20577"/>
          <ac:spMkLst>
            <pc:docMk/>
            <pc:sldMk cId="1417679490" sldId="280"/>
            <ac:spMk id="4" creationId="{684DF873-90C7-D3D8-EB34-0A906053E214}"/>
          </ac:spMkLst>
        </pc:spChg>
        <pc:spChg chg="add mod ord">
          <ac:chgData name="Fares Makki" userId="d0c14dd2-ce13-49c4-820b-c6a5e60d5a8d" providerId="ADAL" clId="{190E5BF9-DA56-4E89-A802-847FC911DCEB}" dt="2026-02-27T06:52:20.954" v="8305" actId="700"/>
          <ac:spMkLst>
            <pc:docMk/>
            <pc:sldMk cId="1417679490" sldId="280"/>
            <ac:spMk id="5" creationId="{0C58A75F-2AA9-CC6A-F83F-81F814C5BCFF}"/>
          </ac:spMkLst>
        </pc:spChg>
      </pc:sldChg>
      <pc:sldChg chg="addSp delSp modSp new mod ord modClrScheme chgLayout">
        <pc:chgData name="Fares Makki" userId="d0c14dd2-ce13-49c4-820b-c6a5e60d5a8d" providerId="ADAL" clId="{190E5BF9-DA56-4E89-A802-847FC911DCEB}" dt="2026-02-27T07:03:38.726" v="8703" actId="14100"/>
        <pc:sldMkLst>
          <pc:docMk/>
          <pc:sldMk cId="2255338171" sldId="281"/>
        </pc:sldMkLst>
        <pc:spChg chg="add mod ord">
          <ac:chgData name="Fares Makki" userId="d0c14dd2-ce13-49c4-820b-c6a5e60d5a8d" providerId="ADAL" clId="{190E5BF9-DA56-4E89-A802-847FC911DCEB}" dt="2026-02-27T06:52:41.895" v="8335" actId="20577"/>
          <ac:spMkLst>
            <pc:docMk/>
            <pc:sldMk cId="2255338171" sldId="281"/>
            <ac:spMk id="4" creationId="{AC0E4C06-B671-BCD7-CB52-9760061A2D02}"/>
          </ac:spMkLst>
        </pc:spChg>
        <pc:spChg chg="add mod ord">
          <ac:chgData name="Fares Makki" userId="d0c14dd2-ce13-49c4-820b-c6a5e60d5a8d" providerId="ADAL" clId="{190E5BF9-DA56-4E89-A802-847FC911DCEB}" dt="2026-02-27T07:03:38.726" v="8703" actId="14100"/>
          <ac:spMkLst>
            <pc:docMk/>
            <pc:sldMk cId="2255338171" sldId="281"/>
            <ac:spMk id="5" creationId="{DBF0C4C1-F9F0-C088-0432-B265EBA6455C}"/>
          </ac:spMkLst>
        </pc:spChg>
        <pc:picChg chg="add mod modCrop">
          <ac:chgData name="Fares Makki" userId="d0c14dd2-ce13-49c4-820b-c6a5e60d5a8d" providerId="ADAL" clId="{190E5BF9-DA56-4E89-A802-847FC911DCEB}" dt="2026-02-27T07:03:29.068" v="8700" actId="14100"/>
          <ac:picMkLst>
            <pc:docMk/>
            <pc:sldMk cId="2255338171" sldId="281"/>
            <ac:picMk id="7" creationId="{9915F968-3914-9DAF-4FE0-495BBBB6418F}"/>
          </ac:picMkLst>
        </pc:picChg>
      </pc:sldChg>
      <pc:sldChg chg="modSp add mod">
        <pc:chgData name="Fares Makki" userId="d0c14dd2-ce13-49c4-820b-c6a5e60d5a8d" providerId="ADAL" clId="{190E5BF9-DA56-4E89-A802-847FC911DCEB}" dt="2026-02-27T07:10:20.361" v="9072" actId="27636"/>
        <pc:sldMkLst>
          <pc:docMk/>
          <pc:sldMk cId="443689128" sldId="282"/>
        </pc:sldMkLst>
        <pc:spChg chg="mod">
          <ac:chgData name="Fares Makki" userId="d0c14dd2-ce13-49c4-820b-c6a5e60d5a8d" providerId="ADAL" clId="{190E5BF9-DA56-4E89-A802-847FC911DCEB}" dt="2026-02-27T07:05:03.432" v="8720" actId="20577"/>
          <ac:spMkLst>
            <pc:docMk/>
            <pc:sldMk cId="443689128" sldId="282"/>
            <ac:spMk id="4" creationId="{88948CA2-5C2E-3E3B-C01F-10D9C9B3118A}"/>
          </ac:spMkLst>
        </pc:spChg>
        <pc:spChg chg="mod">
          <ac:chgData name="Fares Makki" userId="d0c14dd2-ce13-49c4-820b-c6a5e60d5a8d" providerId="ADAL" clId="{190E5BF9-DA56-4E89-A802-847FC911DCEB}" dt="2026-02-27T07:10:20.361" v="9072" actId="27636"/>
          <ac:spMkLst>
            <pc:docMk/>
            <pc:sldMk cId="443689128" sldId="282"/>
            <ac:spMk id="5" creationId="{84465CE6-98F9-F49C-8966-D6212C4E739C}"/>
          </ac:spMkLst>
        </pc:spChg>
      </pc:sldChg>
      <pc:sldChg chg="modSp add mod">
        <pc:chgData name="Fares Makki" userId="d0c14dd2-ce13-49c4-820b-c6a5e60d5a8d" providerId="ADAL" clId="{190E5BF9-DA56-4E89-A802-847FC911DCEB}" dt="2026-02-27T07:12:12.915" v="9252" actId="20577"/>
        <pc:sldMkLst>
          <pc:docMk/>
          <pc:sldMk cId="3341399797" sldId="283"/>
        </pc:sldMkLst>
        <pc:spChg chg="mod">
          <ac:chgData name="Fares Makki" userId="d0c14dd2-ce13-49c4-820b-c6a5e60d5a8d" providerId="ADAL" clId="{190E5BF9-DA56-4E89-A802-847FC911DCEB}" dt="2026-02-27T07:12:12.915" v="9252" actId="20577"/>
          <ac:spMkLst>
            <pc:docMk/>
            <pc:sldMk cId="3341399797" sldId="283"/>
            <ac:spMk id="5" creationId="{35195718-DE42-CC9D-3DD2-4D709D6B0421}"/>
          </ac:spMkLst>
        </pc:spChg>
      </pc:sldChg>
      <pc:sldChg chg="modSp add mod modNotesTx">
        <pc:chgData name="Fares Makki" userId="d0c14dd2-ce13-49c4-820b-c6a5e60d5a8d" providerId="ADAL" clId="{190E5BF9-DA56-4E89-A802-847FC911DCEB}" dt="2026-02-27T07:18:19.599" v="9805" actId="20577"/>
        <pc:sldMkLst>
          <pc:docMk/>
          <pc:sldMk cId="1886801102" sldId="284"/>
        </pc:sldMkLst>
        <pc:spChg chg="mod">
          <ac:chgData name="Fares Makki" userId="d0c14dd2-ce13-49c4-820b-c6a5e60d5a8d" providerId="ADAL" clId="{190E5BF9-DA56-4E89-A802-847FC911DCEB}" dt="2026-02-27T07:12:47.317" v="9302" actId="20577"/>
          <ac:spMkLst>
            <pc:docMk/>
            <pc:sldMk cId="1886801102" sldId="284"/>
            <ac:spMk id="4" creationId="{68426823-1BD1-B042-6426-0A1DEC9D635A}"/>
          </ac:spMkLst>
        </pc:spChg>
        <pc:spChg chg="mod">
          <ac:chgData name="Fares Makki" userId="d0c14dd2-ce13-49c4-820b-c6a5e60d5a8d" providerId="ADAL" clId="{190E5BF9-DA56-4E89-A802-847FC911DCEB}" dt="2026-02-27T07:18:09.234" v="9802" actId="27636"/>
          <ac:spMkLst>
            <pc:docMk/>
            <pc:sldMk cId="1886801102" sldId="284"/>
            <ac:spMk id="5" creationId="{5958F121-F886-1215-48A4-26FA33FF864F}"/>
          </ac:spMkLst>
        </pc:spChg>
      </pc:sldChg>
      <pc:sldChg chg="addSp delSp modSp new mod">
        <pc:chgData name="Fares Makki" userId="d0c14dd2-ce13-49c4-820b-c6a5e60d5a8d" providerId="ADAL" clId="{190E5BF9-DA56-4E89-A802-847FC911DCEB}" dt="2026-03-01T05:42:51.026" v="9820" actId="1076"/>
        <pc:sldMkLst>
          <pc:docMk/>
          <pc:sldMk cId="3380467438" sldId="285"/>
        </pc:sldMkLst>
        <pc:spChg chg="del">
          <ac:chgData name="Fares Makki" userId="d0c14dd2-ce13-49c4-820b-c6a5e60d5a8d" providerId="ADAL" clId="{190E5BF9-DA56-4E89-A802-847FC911DCEB}" dt="2026-03-01T05:42:07.423" v="9809"/>
          <ac:spMkLst>
            <pc:docMk/>
            <pc:sldMk cId="3380467438" sldId="285"/>
            <ac:spMk id="3" creationId="{4C126583-63E0-8033-F2E2-DE20B1470338}"/>
          </ac:spMkLst>
        </pc:spChg>
        <pc:picChg chg="add mod modCrop">
          <ac:chgData name="Fares Makki" userId="d0c14dd2-ce13-49c4-820b-c6a5e60d5a8d" providerId="ADAL" clId="{190E5BF9-DA56-4E89-A802-847FC911DCEB}" dt="2026-03-01T05:42:51.026" v="9820" actId="1076"/>
          <ac:picMkLst>
            <pc:docMk/>
            <pc:sldMk cId="3380467438" sldId="285"/>
            <ac:picMk id="5" creationId="{06E59E42-3E23-9AD6-A6A4-E7AEAD7BC42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75A8-C3A2-4391-8255-782FE0E4361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27C58-44E4-47B6-97C8-C82DADDC22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5283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Gula fläcken – sinnescellerna sitter tätast och där avbildning av det du koncentrerar på sker </a:t>
            </a:r>
          </a:p>
          <a:p>
            <a:r>
              <a:rPr lang="sv-SE" dirty="0"/>
              <a:t>Blinda fläcken – där synnerven övergår i näthinnan finns inga sinnesceller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27C58-44E4-47B6-97C8-C82DADDC220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4884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47291-9BA0-ADBA-CC37-2334D077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84A7523-AC37-1F78-1061-DE0EC7238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BE18061-1CFA-B51C-CB6E-8129B5BF0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E668FD1-8936-EA83-88AE-3849802D2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27C58-44E4-47B6-97C8-C82DADDC220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8775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3D8DC-A152-8EB2-ABA9-8A4D2A84E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2E96120-A7AF-F006-7296-4AE9A191E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CA46171-E7EC-1648-8D79-E6C68A089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5A14349-8C48-4F5D-CB51-F3A3342D5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27C58-44E4-47B6-97C8-C82DADDC220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751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27C58-44E4-47B6-97C8-C82DADDC220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92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Ålderssynt (översynt) eftersom linsen har blivit stelare och buktar inte ut som den ska. Ögat förblir inställt för seende på långt håll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Närsynt är när linsen bryter ljuset för kraftigt i förhållande till ögats längd. Beror ofta på att ögat växer för mycket på längden under tonåren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1" dirty="0"/>
              <a:t>Astigmatism</a:t>
            </a:r>
            <a:r>
              <a:rPr lang="sv-SE" i="0" dirty="0"/>
              <a:t> innebär att hornhinnan eller linsen är ojämn så att ljuset bryts på fel sätt.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i="1" dirty="0"/>
              <a:t>Starr</a:t>
            </a:r>
            <a:r>
              <a:rPr lang="sv-SE" i="0" dirty="0"/>
              <a:t> förekommer vanligast hos äldre personer och kommer i två former: </a:t>
            </a:r>
            <a:endParaRPr lang="sv-SE" i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i="1" dirty="0"/>
              <a:t>Glaukom</a:t>
            </a:r>
            <a:r>
              <a:rPr lang="sv-SE" i="0" dirty="0"/>
              <a:t> (grön starr) innebär att trycket i ögat är så högt att synnerven skadas. Behandling med droppar som sänker trycket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i="0" dirty="0"/>
              <a:t>Grå starr är grumling av linsen. Vid utbredd grå starr kan man operera bort linsen och ersätta med konstgjord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27C58-44E4-47B6-97C8-C82DADDC220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0393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Ytterörat, mellanörat och innerörat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27C58-44E4-47B6-97C8-C82DADDC220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614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Hörselbenen fungerar som hävstänger så att trumhinnans rörelser förstärks. På så sätt kan man likna mellanörat vid en </a:t>
            </a:r>
            <a:r>
              <a:rPr lang="sv-SE" dirty="0" err="1"/>
              <a:t>ljudörstärkare</a:t>
            </a:r>
            <a:r>
              <a:rPr lang="sv-SE" dirty="0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27C58-44E4-47B6-97C8-C82DADDC220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1679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DAF94-A6FB-F951-CC02-306246B09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0DC1D30-583E-1EF6-6B24-4B94F0E28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CA4860D-7A36-95EB-FC4E-966E7FF0C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B569C5-84BE-C5CF-1D73-790478E29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27C58-44E4-47B6-97C8-C82DADDC220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0274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Sinneshåren aktiverar sinnesceller som skickar impulser till hjärnan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27C58-44E4-47B6-97C8-C82DADDC220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009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3DCAF8-4AB7-0A6F-39DF-8590E33B5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26CF5CC-50F9-A66A-0A6B-617AB557F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AE40BA-B20F-39B4-1867-8BD64EE4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E9F-4C69-4CC7-AA43-3BD27379D44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3F4277-8099-C667-64CB-BEC3769D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937DD7-0354-4894-C499-E398FF95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7E4D-05FA-460B-96F1-398DCB6597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277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9B4B63-FF86-E8EB-CE57-56175A85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C820367-7473-E096-1FBB-A0C0C9F9C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DF76E6-816B-B740-BBBC-9D34FD17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E9F-4C69-4CC7-AA43-3BD27379D44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E1DC4B5-B727-4CEB-09A6-1D46D611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B91288-F8DE-AC15-E53C-ABB4AC3E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7E4D-05FA-460B-96F1-398DCB6597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499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9785495-F5E9-CF67-3B7B-2F18EEEF8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1CC95EA-9B71-87C7-877E-B0F4DA8D5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0B1277-CAA2-29CB-AB25-00876C97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E9F-4C69-4CC7-AA43-3BD27379D44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F5EC8D9-1D54-C7D5-04B4-7AB8B3AF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589DE3-757F-F11E-6FA3-6550AC4E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7E4D-05FA-460B-96F1-398DCB6597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394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F1BDE1-D15F-DAB6-321A-D9F361AB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1A296D-8DC4-3801-DC72-1FDA40D80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53951E-9A8C-8E25-8E27-C0D4FAA1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E9F-4C69-4CC7-AA43-3BD27379D44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32E7E3-025E-1DDE-22FF-F1A3CB86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84770C-88F7-9FF9-BA87-C1C3B665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7E4D-05FA-460B-96F1-398DCB6597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405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03F341-053D-9737-38BE-4A221FF2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3A3BD5-2F07-B67C-5B60-67DBA7AEF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0911C7D-96FB-EEEF-08AA-929323ED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E9F-4C69-4CC7-AA43-3BD27379D44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0B1A90D-6805-6ED3-CC3B-48F517B3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C4EA56-50ED-4047-BEF5-E7BA2338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7E4D-05FA-460B-96F1-398DCB6597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080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104309-A23F-8DB0-9E1A-C5517DF4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549CD5-E27D-2060-68F5-9D3EC7FE3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8932B2C-D0CA-DD2C-9F94-A31BA22C5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036FED4-0982-5C2A-EF9D-B66FACC5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E9F-4C69-4CC7-AA43-3BD27379D44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F8E5F65-AF6D-C6D7-C8AE-AF490BD6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5BF322-B0DA-4CA7-868F-37348A68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7E4D-05FA-460B-96F1-398DCB6597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052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E4C8FE-925D-5FF3-06F1-1EDB5B083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E7F5C9-6A0F-9D16-8822-6BA90F0B8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5F89C67-D80E-DA90-F65C-FC07C3DF1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170D462-9A53-9C46-7658-EBAABFEB6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E72AD27-0D46-ECFF-41B5-89F94B622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3010F42-19DC-B9A7-563E-B23456F5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E9F-4C69-4CC7-AA43-3BD27379D44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B8AE621-7B9F-BEC6-5B47-0BF97871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DD20169-94F0-C873-B741-8FCD4C08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7E4D-05FA-460B-96F1-398DCB6597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525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FEC696-35D6-DDBC-4B8A-AA8511C2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4F08E8F-7C1E-D4DF-83F5-0A489E9C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E9F-4C69-4CC7-AA43-3BD27379D44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5A35F99-1454-3442-FBA3-CF1BD8BE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CCDB606-441B-6FF2-0A68-B9B7C2B3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7E4D-05FA-460B-96F1-398DCB6597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46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C93308-3D65-F4FA-2529-4A3F63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E9F-4C69-4CC7-AA43-3BD27379D44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FC642E0-0068-C2D6-8F92-6544F781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DC79FA-54B6-3E61-DC2A-D1991942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7E4D-05FA-460B-96F1-398DCB6597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848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F6B635-A8FB-D93C-9A78-DA2A6ACA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56CD8D-8617-25B6-BD6E-F3D47E5BF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9EB8554-6F2D-44B5-45EA-B5B0B0E1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3A3B016-E3C3-7B21-90C6-DC5917DE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E9F-4C69-4CC7-AA43-3BD27379D44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1C3E775-56E6-8F33-4522-A2BE50A8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497A662-0D80-FF8F-D228-3280DCB9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7E4D-05FA-460B-96F1-398DCB6597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6806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7450AA-42D5-01EF-2F85-CE4CCCBD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829BF0B-F42A-BAB2-0DEC-CFB2A4E0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4DFAD8F-E657-B91A-D191-FB55922E6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27B5ADB-1DA0-9CB5-2A44-1545F4CB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1E9F-4C69-4CC7-AA43-3BD27379D44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00069F-C928-E280-1F7B-50A4AB81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111ECB9-A568-E44C-DC99-270E5391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97E4D-05FA-460B-96F1-398DCB6597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5698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E1D01EF-C75E-B455-EF0E-3E5E156F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7950631-EDF8-DB6D-E684-75A948E74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ECDA02-C088-1304-E634-BB54932B0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4C1E9F-4C69-4CC7-AA43-3BD27379D445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040B04-3819-E7EA-5E4C-29F181A49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1BDE06-E408-6E18-BEEC-B80147E8B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C97E4D-05FA-460B-96F1-398DCB6597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5719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C21E6E-EB15-6FB9-6154-0823005509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Biologi 2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56842F7-4AD7-59A1-D65A-AD1EA6642E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Sinnesorgan </a:t>
            </a:r>
          </a:p>
        </p:txBody>
      </p:sp>
    </p:spTree>
    <p:extLst>
      <p:ext uri="{BB962C8B-B14F-4D97-AF65-F5344CB8AC3E}">
        <p14:creationId xmlns:p14="http://schemas.microsoft.com/office/powerpoint/2010/main" val="3457857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F6A06-9206-FABD-D0B8-D7CA9D5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B4303C-A864-BA0F-E82E-CBB15C715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Skärpan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069DF3F-7714-0763-100D-CFC42902B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799" cy="4351338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Ljusstrålarna ändrar riktning (bryts) varje gång de passerar en gränsyta: luft – hornhinna, hornhinna – kammarvätska, kammarvätska – lins, osv… </a:t>
            </a:r>
          </a:p>
          <a:p>
            <a:r>
              <a:rPr lang="sv-SE" dirty="0"/>
              <a:t>Upp och nedvänd bild på näthinna </a:t>
            </a:r>
          </a:p>
          <a:p>
            <a:r>
              <a:rPr lang="sv-SE" dirty="0"/>
              <a:t>Skärpan ställs in genom att linsen ändrar form </a:t>
            </a:r>
          </a:p>
          <a:p>
            <a:pPr lvl="1"/>
            <a:r>
              <a:rPr lang="sv-SE" dirty="0"/>
              <a:t>I mitten av en ringformad muskel </a:t>
            </a:r>
            <a:r>
              <a:rPr lang="sv-SE" i="1" dirty="0"/>
              <a:t>(</a:t>
            </a:r>
            <a:r>
              <a:rPr lang="sv-SE" i="1" dirty="0" err="1"/>
              <a:t>ciliarmuskel</a:t>
            </a:r>
            <a:r>
              <a:rPr lang="sv-SE" i="1" dirty="0"/>
              <a:t>)</a:t>
            </a:r>
            <a:r>
              <a:rPr lang="sv-SE" dirty="0"/>
              <a:t> hålls linsen med trådar </a:t>
            </a:r>
          </a:p>
        </p:txBody>
      </p:sp>
      <p:pic>
        <p:nvPicPr>
          <p:cNvPr id="5" name="Bildobjekt 4" descr="En bild som visar text, bok, rita&#10;&#10;AI-genererat innehåll kan vara felaktigt.">
            <a:extLst>
              <a:ext uri="{FF2B5EF4-FFF2-40B4-BE49-F238E27FC236}">
                <a16:creationId xmlns:a16="http://schemas.microsoft.com/office/drawing/2014/main" id="{408ECD8B-FD05-53B8-437E-18BEEA17D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9" t="10538" r="26666" b="36129"/>
          <a:stretch>
            <a:fillRect/>
          </a:stretch>
        </p:blipFill>
        <p:spPr>
          <a:xfrm rot="5400000">
            <a:off x="6211456" y="380999"/>
            <a:ext cx="5865087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78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261A5-F1D0-57F1-BB01-EEF393358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2FE962-1513-6F53-B21B-77D96F4D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Skärpan 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2F02C37-940D-F89C-BED7-440494EDE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1591" cy="4351338"/>
          </a:xfrm>
        </p:spPr>
        <p:txBody>
          <a:bodyPr>
            <a:normAutofit lnSpcReduction="10000"/>
          </a:bodyPr>
          <a:lstStyle/>
          <a:p>
            <a:r>
              <a:rPr lang="sv-SE" dirty="0"/>
              <a:t>Betrakta något på nära håll:</a:t>
            </a:r>
          </a:p>
          <a:p>
            <a:pPr lvl="1"/>
            <a:r>
              <a:rPr lang="sv-SE" dirty="0"/>
              <a:t>Ciliarmuskeln drar ihop sig </a:t>
            </a:r>
          </a:p>
          <a:p>
            <a:pPr lvl="1"/>
            <a:r>
              <a:rPr lang="sv-SE" dirty="0"/>
              <a:t>Trådarna blir slappa </a:t>
            </a:r>
          </a:p>
          <a:p>
            <a:pPr lvl="1"/>
            <a:r>
              <a:rPr lang="sv-SE" dirty="0"/>
              <a:t>Linsen buktas ut och blir tjock </a:t>
            </a:r>
          </a:p>
          <a:p>
            <a:pPr lvl="1"/>
            <a:r>
              <a:rPr lang="sv-SE" dirty="0"/>
              <a:t>Brännvidd (fokalpunkten) minskas </a:t>
            </a:r>
          </a:p>
          <a:p>
            <a:pPr lvl="1"/>
            <a:r>
              <a:rPr lang="sv-SE" dirty="0"/>
              <a:t>Ljusstrålar bryts mer </a:t>
            </a:r>
          </a:p>
          <a:p>
            <a:r>
              <a:rPr lang="sv-SE" dirty="0"/>
              <a:t>Betrakta något avlägset: </a:t>
            </a:r>
          </a:p>
          <a:p>
            <a:pPr lvl="1"/>
            <a:r>
              <a:rPr lang="sv-SE" dirty="0"/>
              <a:t>Ciliarmuskeln blir slapp </a:t>
            </a:r>
          </a:p>
          <a:p>
            <a:pPr lvl="1"/>
            <a:r>
              <a:rPr lang="sv-SE" dirty="0"/>
              <a:t>Trådarna spänns </a:t>
            </a:r>
          </a:p>
          <a:p>
            <a:pPr lvl="1"/>
            <a:r>
              <a:rPr lang="sv-SE" dirty="0"/>
              <a:t>Linsen blir tunnare </a:t>
            </a:r>
          </a:p>
          <a:p>
            <a:pPr lvl="1"/>
            <a:r>
              <a:rPr lang="sv-SE" dirty="0"/>
              <a:t>Inte lika mycket brytning </a:t>
            </a:r>
          </a:p>
        </p:txBody>
      </p:sp>
      <p:pic>
        <p:nvPicPr>
          <p:cNvPr id="6" name="Bildobjekt 5" descr="En bild som visar text, bok, meny, Tryck&#10;&#10;AI-genererat innehåll kan vara felaktigt.">
            <a:extLst>
              <a:ext uri="{FF2B5EF4-FFF2-40B4-BE49-F238E27FC236}">
                <a16:creationId xmlns:a16="http://schemas.microsoft.com/office/drawing/2014/main" id="{48AB8D6B-930C-BE1C-D40B-4815596BB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4" t="17610" r="31818" b="45825"/>
          <a:stretch>
            <a:fillRect/>
          </a:stretch>
        </p:blipFill>
        <p:spPr>
          <a:xfrm rot="5400000">
            <a:off x="6349012" y="1007634"/>
            <a:ext cx="6514767" cy="485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44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47C74F-B67E-131A-4985-34827B2F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Näthinnan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458258-88EC-FAF7-D3E7-F807097BB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7714799" cy="4351338"/>
          </a:xfrm>
        </p:spPr>
        <p:txBody>
          <a:bodyPr/>
          <a:lstStyle/>
          <a:p>
            <a:r>
              <a:rPr lang="sv-SE" dirty="0"/>
              <a:t>I näthinnan ingår två typer av sinnesceller: </a:t>
            </a:r>
          </a:p>
          <a:p>
            <a:pPr lvl="1"/>
            <a:r>
              <a:rPr lang="sv-SE" dirty="0"/>
              <a:t>Tappar </a:t>
            </a:r>
          </a:p>
          <a:p>
            <a:pPr lvl="2"/>
            <a:r>
              <a:rPr lang="sv-SE" dirty="0"/>
              <a:t>Färgkänsliga </a:t>
            </a:r>
          </a:p>
          <a:p>
            <a:pPr lvl="2"/>
            <a:r>
              <a:rPr lang="sv-SE" dirty="0"/>
              <a:t>Tre varianter som var och en reagerar starkast för blått, grönt respektive rött ljus </a:t>
            </a:r>
          </a:p>
          <a:p>
            <a:pPr lvl="2"/>
            <a:r>
              <a:rPr lang="sv-SE" dirty="0"/>
              <a:t>Kombineras och blandas för att ge andra färger </a:t>
            </a:r>
          </a:p>
          <a:p>
            <a:pPr lvl="1"/>
            <a:r>
              <a:rPr lang="sv-SE" dirty="0"/>
              <a:t>Stavar </a:t>
            </a:r>
          </a:p>
          <a:p>
            <a:pPr lvl="2"/>
            <a:r>
              <a:rPr lang="sv-SE" dirty="0"/>
              <a:t>Registrerar endast olika grader av ljus </a:t>
            </a:r>
          </a:p>
          <a:p>
            <a:pPr lvl="2"/>
            <a:r>
              <a:rPr lang="sv-SE" dirty="0"/>
              <a:t>Ger svart-vitt seende </a:t>
            </a:r>
          </a:p>
          <a:p>
            <a:pPr lvl="2"/>
            <a:r>
              <a:rPr lang="sv-SE" dirty="0"/>
              <a:t>Ljuskänsligare än tappar och tar över när belysning är svag </a:t>
            </a:r>
          </a:p>
        </p:txBody>
      </p:sp>
      <p:pic>
        <p:nvPicPr>
          <p:cNvPr id="5" name="Bildobjekt 4" descr="En bild som visar text, Tryck, papper, meny&#10;&#10;AI-genererat innehåll kan vara felaktigt.">
            <a:extLst>
              <a:ext uri="{FF2B5EF4-FFF2-40B4-BE49-F238E27FC236}">
                <a16:creationId xmlns:a16="http://schemas.microsoft.com/office/drawing/2014/main" id="{530CAF08-3592-B2C3-3365-93BD9BD85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19882" r="18488" b="48595"/>
          <a:stretch>
            <a:fillRect/>
          </a:stretch>
        </p:blipFill>
        <p:spPr>
          <a:xfrm rot="5400000">
            <a:off x="6726683" y="1826316"/>
            <a:ext cx="6858000" cy="32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5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666F3E-471A-AFCE-6126-C8FE1836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Synfält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5A30EF4-EBB2-2B93-1794-3416BBB72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Det du koncentrerar blicken på avbildas i </a:t>
            </a:r>
            <a:r>
              <a:rPr lang="sv-SE" i="1" dirty="0"/>
              <a:t>gula fläcken</a:t>
            </a:r>
            <a:r>
              <a:rPr lang="sv-SE" dirty="0"/>
              <a:t> </a:t>
            </a:r>
          </a:p>
          <a:p>
            <a:r>
              <a:rPr lang="sv-SE" dirty="0"/>
              <a:t>Finns bara tappar i gula fläcken </a:t>
            </a:r>
          </a:p>
          <a:p>
            <a:r>
              <a:rPr lang="sv-SE" dirty="0"/>
              <a:t>Var och en av tapparna är kopplade till en egen nervcell i synnerven gör bilden extra tydlig </a:t>
            </a:r>
          </a:p>
          <a:p>
            <a:r>
              <a:rPr lang="sv-SE" dirty="0"/>
              <a:t>Den mycket lilla del av synfältet som avbildas ingår i det </a:t>
            </a:r>
            <a:r>
              <a:rPr lang="sv-SE" i="1" dirty="0"/>
              <a:t>direkta seendet </a:t>
            </a:r>
            <a:endParaRPr lang="sv-SE" dirty="0"/>
          </a:p>
          <a:p>
            <a:r>
              <a:rPr lang="sv-SE" dirty="0"/>
              <a:t>Den del av synfältet som avbildas på näthinnan utanför gula fläcken utgör det </a:t>
            </a:r>
            <a:r>
              <a:rPr lang="sv-SE" i="1" dirty="0"/>
              <a:t>indirekta seendet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Registreras främst av stavar </a:t>
            </a:r>
          </a:p>
        </p:txBody>
      </p:sp>
    </p:spTree>
    <p:extLst>
      <p:ext uri="{BB962C8B-B14F-4D97-AF65-F5344CB8AC3E}">
        <p14:creationId xmlns:p14="http://schemas.microsoft.com/office/powerpoint/2010/main" val="375646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67CA6B-8657-FA39-0064-90E946E5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Sinnesceller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31881B-5457-F78D-4EEB-FA3594AA5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Stavar och tappar innehåller ett ljuskänsligt pigment, </a:t>
            </a:r>
            <a:r>
              <a:rPr lang="sv-SE" i="1" dirty="0" err="1"/>
              <a:t>rodopsin</a:t>
            </a:r>
            <a:r>
              <a:rPr lang="sv-SE" i="1" dirty="0"/>
              <a:t> </a:t>
            </a:r>
          </a:p>
          <a:p>
            <a:pPr lvl="1"/>
            <a:r>
              <a:rPr lang="sv-SE" dirty="0" err="1"/>
              <a:t>Rodopsin</a:t>
            </a:r>
            <a:r>
              <a:rPr lang="sv-SE" dirty="0"/>
              <a:t> består av </a:t>
            </a:r>
            <a:r>
              <a:rPr lang="sv-SE" i="1" dirty="0" err="1"/>
              <a:t>opsin</a:t>
            </a:r>
            <a:r>
              <a:rPr lang="sv-SE" i="1" dirty="0"/>
              <a:t> </a:t>
            </a:r>
            <a:r>
              <a:rPr lang="sv-SE" dirty="0"/>
              <a:t>(ett protein) och </a:t>
            </a:r>
            <a:r>
              <a:rPr lang="sv-SE" i="1" dirty="0"/>
              <a:t>retinal </a:t>
            </a:r>
            <a:r>
              <a:rPr lang="sv-SE" dirty="0"/>
              <a:t>(bildas av vitamin A) </a:t>
            </a:r>
          </a:p>
          <a:p>
            <a:r>
              <a:rPr lang="sv-SE" dirty="0"/>
              <a:t>När </a:t>
            </a:r>
            <a:r>
              <a:rPr lang="sv-SE" dirty="0" err="1"/>
              <a:t>rodopsin</a:t>
            </a:r>
            <a:r>
              <a:rPr lang="sv-SE" dirty="0"/>
              <a:t> träffas av ljus ändras retinals form och den lossnar från </a:t>
            </a:r>
            <a:r>
              <a:rPr lang="sv-SE" dirty="0" err="1"/>
              <a:t>opsinmolekylen</a:t>
            </a:r>
            <a:r>
              <a:rPr lang="sv-SE" dirty="0"/>
              <a:t> </a:t>
            </a:r>
          </a:p>
          <a:p>
            <a:r>
              <a:rPr lang="sv-SE" dirty="0"/>
              <a:t>Denna spjälkning leder till förändrat jonflöde genom cellmembranet </a:t>
            </a:r>
          </a:p>
          <a:p>
            <a:pPr lvl="1"/>
            <a:r>
              <a:rPr lang="sv-SE" dirty="0"/>
              <a:t>Aktionspotential </a:t>
            </a:r>
          </a:p>
          <a:p>
            <a:r>
              <a:rPr lang="sv-SE" dirty="0" err="1"/>
              <a:t>Rodopsin</a:t>
            </a:r>
            <a:r>
              <a:rPr lang="sv-SE" dirty="0"/>
              <a:t> har samma retinalmolekyl i både stavar och tappar men olika </a:t>
            </a:r>
            <a:r>
              <a:rPr lang="sv-SE" dirty="0" err="1"/>
              <a:t>opsinmolekyler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Specialisering för olika våglängdsområden hos ljuset </a:t>
            </a:r>
          </a:p>
          <a:p>
            <a:r>
              <a:rPr lang="sv-SE" dirty="0"/>
              <a:t>I mörkret byggs upp </a:t>
            </a:r>
            <a:r>
              <a:rPr lang="sv-SE" dirty="0" err="1"/>
              <a:t>rodopsin</a:t>
            </a:r>
            <a:r>
              <a:rPr lang="sv-SE" dirty="0"/>
              <a:t> av enzymer och mörkerseendet förbättras </a:t>
            </a:r>
          </a:p>
          <a:p>
            <a:pPr lvl="1"/>
            <a:r>
              <a:rPr lang="sv-SE" dirty="0"/>
              <a:t>Efter ca 30 minuter är ögonen maximalt </a:t>
            </a:r>
            <a:r>
              <a:rPr lang="sv-SE" i="1" dirty="0"/>
              <a:t>adapterade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0509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27B08D-3163-414F-216F-43666BCF1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Synfel </a:t>
            </a:r>
          </a:p>
        </p:txBody>
      </p:sp>
      <p:pic>
        <p:nvPicPr>
          <p:cNvPr id="5" name="Platshållare för innehåll 4" descr="En bild som visar text, bok, papper, rita&#10;&#10;AI-genererat innehåll kan vara felaktigt.">
            <a:extLst>
              <a:ext uri="{FF2B5EF4-FFF2-40B4-BE49-F238E27FC236}">
                <a16:creationId xmlns:a16="http://schemas.microsoft.com/office/drawing/2014/main" id="{2C30771D-8667-4CD5-9DF5-CB50673A3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6" t="16986" r="24997" b="28151"/>
          <a:stretch>
            <a:fillRect/>
          </a:stretch>
        </p:blipFill>
        <p:spPr>
          <a:xfrm rot="5400000">
            <a:off x="2666446" y="96070"/>
            <a:ext cx="6859107" cy="6664753"/>
          </a:xfrm>
        </p:spPr>
      </p:pic>
    </p:spTree>
    <p:extLst>
      <p:ext uri="{BB962C8B-B14F-4D97-AF65-F5344CB8AC3E}">
        <p14:creationId xmlns:p14="http://schemas.microsoft.com/office/powerpoint/2010/main" val="154940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836CC678-99AF-D4DE-AF31-689D31B1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Hörsel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6731611-9FE4-0DF6-D77D-A315C3E57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7482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02FEDF2-0DDC-6851-AEB3-66879CCE8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En bild som visar text, rita, bok, illustration&#10;&#10;AI-genererat innehåll kan vara felaktigt.">
            <a:extLst>
              <a:ext uri="{FF2B5EF4-FFF2-40B4-BE49-F238E27FC236}">
                <a16:creationId xmlns:a16="http://schemas.microsoft.com/office/drawing/2014/main" id="{A0DB3D84-46E1-3F4D-7B15-DF80343BC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1" t="9660" r="7125"/>
          <a:stretch>
            <a:fillRect/>
          </a:stretch>
        </p:blipFill>
        <p:spPr>
          <a:xfrm rot="5400000">
            <a:off x="2666999" y="-2052593"/>
            <a:ext cx="6858002" cy="10963183"/>
          </a:xfr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47205A6-9958-534D-942F-39D3167AF1A8}"/>
              </a:ext>
            </a:extLst>
          </p:cNvPr>
          <p:cNvSpPr/>
          <p:nvPr/>
        </p:nvSpPr>
        <p:spPr>
          <a:xfrm>
            <a:off x="614408" y="4991548"/>
            <a:ext cx="1096058" cy="355004"/>
          </a:xfrm>
          <a:prstGeom prst="rect">
            <a:avLst/>
          </a:prstGeom>
          <a:solidFill>
            <a:srgbClr val="9F968D"/>
          </a:solidFill>
          <a:ln>
            <a:solidFill>
              <a:srgbClr val="9F96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dirty="0">
                <a:solidFill>
                  <a:schemeClr val="bg1"/>
                </a:solidFill>
              </a:rPr>
              <a:t>Öronmussla</a:t>
            </a:r>
            <a:r>
              <a:rPr lang="sv-SE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4022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F7310-4F17-C824-27CB-D96A19F60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8DCD1DC7-BF47-6242-73AA-11929714D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Örat 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25B8640D-FF0C-87F3-3D70-21EC134A2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572029" cy="4351338"/>
          </a:xfrm>
        </p:spPr>
        <p:txBody>
          <a:bodyPr>
            <a:normAutofit lnSpcReduction="10000"/>
          </a:bodyPr>
          <a:lstStyle/>
          <a:p>
            <a:pPr marL="457200" indent="-457200"/>
            <a:r>
              <a:rPr lang="sv-SE" dirty="0"/>
              <a:t>Ljud är partikelsvängningar som sprider sig likt vågrörelser i luft och andra material </a:t>
            </a:r>
          </a:p>
          <a:p>
            <a:pPr marL="457200" indent="-457200"/>
            <a:r>
              <a:rPr lang="sv-SE" dirty="0"/>
              <a:t>Örat omvandlar ljudvågorna till nervimpulser </a:t>
            </a:r>
          </a:p>
          <a:p>
            <a:pPr marL="457200" indent="-457200"/>
            <a:r>
              <a:rPr lang="sv-SE" dirty="0"/>
              <a:t>Ljudvågorna fångas först av </a:t>
            </a:r>
            <a:r>
              <a:rPr lang="sv-SE" i="1" dirty="0"/>
              <a:t>öronmusslan</a:t>
            </a:r>
            <a:r>
              <a:rPr lang="sv-SE" dirty="0"/>
              <a:t> och leds in i </a:t>
            </a:r>
            <a:r>
              <a:rPr lang="sv-SE" i="1" dirty="0"/>
              <a:t>hörselgången </a:t>
            </a:r>
          </a:p>
          <a:p>
            <a:pPr marL="457200" indent="-457200"/>
            <a:r>
              <a:rPr lang="sv-SE" dirty="0"/>
              <a:t>Längst in i hörselgången sitter </a:t>
            </a:r>
            <a:r>
              <a:rPr lang="sv-SE" i="1" dirty="0"/>
              <a:t>trumhinnan</a:t>
            </a:r>
            <a:r>
              <a:rPr lang="sv-SE" dirty="0"/>
              <a:t> som vibrerar i takt med svängningar i luften </a:t>
            </a:r>
          </a:p>
        </p:txBody>
      </p:sp>
      <p:pic>
        <p:nvPicPr>
          <p:cNvPr id="11" name="Platshållare för innehåll 6" descr="En bild som visar text, rita, bok, illustration&#10;&#10;AI-genererat innehåll kan vara felaktigt.">
            <a:extLst>
              <a:ext uri="{FF2B5EF4-FFF2-40B4-BE49-F238E27FC236}">
                <a16:creationId xmlns:a16="http://schemas.microsoft.com/office/drawing/2014/main" id="{4463BA31-F199-BA9E-3D04-64A2A2DBB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1" t="9660" r="7125"/>
          <a:stretch>
            <a:fillRect/>
          </a:stretch>
        </p:blipFill>
        <p:spPr>
          <a:xfrm rot="5400000">
            <a:off x="7464696" y="1161612"/>
            <a:ext cx="3523126" cy="56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91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E4BF6A-8079-9A93-2EA2-1668C10C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Örat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C42AF62-EAF3-6546-0F46-5AD55649C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Innanför trumhinnan finns mellanörat med sina tre hörselben</a:t>
            </a:r>
          </a:p>
          <a:p>
            <a:pPr lvl="1"/>
            <a:r>
              <a:rPr lang="sv-SE" dirty="0"/>
              <a:t>Hammaren</a:t>
            </a:r>
          </a:p>
          <a:p>
            <a:pPr lvl="1"/>
            <a:r>
              <a:rPr lang="sv-SE" dirty="0"/>
              <a:t>Städet </a:t>
            </a:r>
          </a:p>
          <a:p>
            <a:pPr lvl="1"/>
            <a:r>
              <a:rPr lang="sv-SE" dirty="0"/>
              <a:t>Stigbygeln </a:t>
            </a:r>
          </a:p>
          <a:p>
            <a:r>
              <a:rPr lang="sv-SE" dirty="0"/>
              <a:t>Hörselbenen överför trumhinnans rörelser till innerörat  </a:t>
            </a:r>
          </a:p>
        </p:txBody>
      </p:sp>
      <p:pic>
        <p:nvPicPr>
          <p:cNvPr id="4" name="Platshållare för innehåll 6" descr="En bild som visar text, rita, bok, illustration&#10;&#10;AI-genererat innehåll kan vara felaktigt.">
            <a:extLst>
              <a:ext uri="{FF2B5EF4-FFF2-40B4-BE49-F238E27FC236}">
                <a16:creationId xmlns:a16="http://schemas.microsoft.com/office/drawing/2014/main" id="{D6339BA8-1AD9-5839-84FA-CD93ECACE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1" t="9660" r="7125"/>
          <a:stretch>
            <a:fillRect/>
          </a:stretch>
        </p:blipFill>
        <p:spPr>
          <a:xfrm rot="5400000">
            <a:off x="7464696" y="1161612"/>
            <a:ext cx="3523126" cy="56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1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4A439D-0EFF-0C7D-F3DA-A608957A5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Våra sinnen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5D0811-CC12-AE99-690E-D5D214D6D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Två faktorer påverkar hur vi upplever vår omvärld:</a:t>
            </a:r>
          </a:p>
          <a:p>
            <a:pPr lvl="1"/>
            <a:r>
              <a:rPr lang="sv-SE" dirty="0"/>
              <a:t>Sinnesorganens förmåga att registrera och förmedla signaler till CNS </a:t>
            </a:r>
          </a:p>
          <a:p>
            <a:pPr lvl="1"/>
            <a:r>
              <a:rPr lang="sv-SE" dirty="0"/>
              <a:t>CNS tolkning av signalerna </a:t>
            </a:r>
          </a:p>
          <a:p>
            <a:r>
              <a:rPr lang="sv-SE" dirty="0"/>
              <a:t>Olika djurarter upplever omvärlden på olika sätt </a:t>
            </a:r>
          </a:p>
          <a:p>
            <a:pPr lvl="1"/>
            <a:r>
              <a:rPr lang="sv-SE" dirty="0"/>
              <a:t>Ultraviolettljus, ultraljud, vissa doftämnen, infraröd, m.m. </a:t>
            </a:r>
          </a:p>
          <a:p>
            <a:r>
              <a:rPr lang="sv-SE" dirty="0"/>
              <a:t>Hos människor talar man om fem sinnen: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Syn, hörsel</a:t>
            </a:r>
            <a:r>
              <a:rPr lang="sv-SE" dirty="0"/>
              <a:t>, lukt, smak och känsel </a:t>
            </a:r>
          </a:p>
          <a:p>
            <a:pPr lvl="1"/>
            <a:r>
              <a:rPr lang="sv-SE" dirty="0"/>
              <a:t>Dessutom har vi ett speciellt </a:t>
            </a:r>
            <a:r>
              <a:rPr lang="sv-SE" dirty="0">
                <a:solidFill>
                  <a:srgbClr val="FFFF00"/>
                </a:solidFill>
              </a:rPr>
              <a:t>balanssinne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7710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E1C44-28AA-EAA9-42F1-7E98AD1B0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47E56F-7B9A-EFA6-3DB9-5AADAD56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Örat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BBBC62-1AF8-96AF-AC4F-FF140643D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lnSpcReduction="10000"/>
          </a:bodyPr>
          <a:lstStyle/>
          <a:p>
            <a:r>
              <a:rPr lang="sv-SE" dirty="0"/>
              <a:t>Det är viktigt att lufttrycket är lika stort på båda sidor om trumhinnan </a:t>
            </a:r>
          </a:p>
          <a:p>
            <a:pPr lvl="1"/>
            <a:r>
              <a:rPr lang="sv-SE" dirty="0"/>
              <a:t>Är trycket större på den ena sidan spänns trumhinnan ut av det högre trycket </a:t>
            </a:r>
          </a:p>
          <a:p>
            <a:pPr lvl="1"/>
            <a:r>
              <a:rPr lang="sv-SE" dirty="0"/>
              <a:t>Trumhinnan blir mindre rörlig och man hör sämre </a:t>
            </a:r>
          </a:p>
          <a:p>
            <a:r>
              <a:rPr lang="sv-SE" dirty="0"/>
              <a:t>Örontrumpet har som uppgift att utjämna ev. tryckskillnader </a:t>
            </a:r>
          </a:p>
          <a:p>
            <a:pPr lvl="1"/>
            <a:r>
              <a:rPr lang="sv-SE" dirty="0"/>
              <a:t>En kanal som förbinder mellanörat med svalget </a:t>
            </a:r>
          </a:p>
        </p:txBody>
      </p:sp>
      <p:pic>
        <p:nvPicPr>
          <p:cNvPr id="4" name="Platshållare för innehåll 6" descr="En bild som visar text, rita, bok, illustration&#10;&#10;AI-genererat innehåll kan vara felaktigt.">
            <a:extLst>
              <a:ext uri="{FF2B5EF4-FFF2-40B4-BE49-F238E27FC236}">
                <a16:creationId xmlns:a16="http://schemas.microsoft.com/office/drawing/2014/main" id="{392F0B94-AE24-FD49-58AF-5BDB003A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1" t="9660" r="7125"/>
          <a:stretch>
            <a:fillRect/>
          </a:stretch>
        </p:blipFill>
        <p:spPr>
          <a:xfrm rot="5400000">
            <a:off x="7464696" y="1161612"/>
            <a:ext cx="3523126" cy="56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41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CC0C73-6332-5E11-C9D2-22202CFC7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Hörselsnäcka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1AB79A-446A-CA10-B823-AED8FB141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Ljudvågorna leds runt snäckans centrala del, </a:t>
            </a:r>
            <a:r>
              <a:rPr lang="sv-SE" i="1" dirty="0"/>
              <a:t>hinnsnäckan </a:t>
            </a:r>
          </a:p>
          <a:p>
            <a:r>
              <a:rPr lang="sv-SE" dirty="0"/>
              <a:t>Hinnsnäckan har hörselceller (sinnesceller) uppradade på ett s.k. </a:t>
            </a:r>
            <a:r>
              <a:rPr lang="sv-SE" i="1" dirty="0" err="1"/>
              <a:t>basilarmembran</a:t>
            </a:r>
            <a:r>
              <a:rPr lang="sv-SE" i="1" dirty="0"/>
              <a:t> </a:t>
            </a:r>
            <a:endParaRPr lang="sv-SE" dirty="0"/>
          </a:p>
          <a:p>
            <a:r>
              <a:rPr lang="sv-SE" dirty="0"/>
              <a:t>Överst på hörselcellerna finns ”</a:t>
            </a:r>
            <a:r>
              <a:rPr lang="sv-SE" dirty="0" err="1"/>
              <a:t>sinneshår</a:t>
            </a:r>
            <a:r>
              <a:rPr lang="sv-SE" dirty="0"/>
              <a:t>” som når in i ett geléartat </a:t>
            </a:r>
            <a:r>
              <a:rPr lang="sv-SE" i="1" dirty="0"/>
              <a:t>täckmembran</a:t>
            </a:r>
            <a:r>
              <a:rPr lang="sv-SE" dirty="0"/>
              <a:t> </a:t>
            </a:r>
          </a:p>
        </p:txBody>
      </p:sp>
      <p:pic>
        <p:nvPicPr>
          <p:cNvPr id="5" name="Bildobjekt 4" descr="En bild som visar text, bok, handskrift&#10;&#10;AI-genererat innehåll kan vara felaktigt.">
            <a:extLst>
              <a:ext uri="{FF2B5EF4-FFF2-40B4-BE49-F238E27FC236}">
                <a16:creationId xmlns:a16="http://schemas.microsoft.com/office/drawing/2014/main" id="{94176B5E-25B4-6A39-19AD-2B3828939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0" t="39473" r="30667" b="18697"/>
          <a:stretch>
            <a:fillRect/>
          </a:stretch>
        </p:blipFill>
        <p:spPr>
          <a:xfrm rot="5400000">
            <a:off x="7041955" y="675041"/>
            <a:ext cx="4268633" cy="5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08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54CA8-A5FA-D58C-DF69-1DCBA64C9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C049B6-6628-2038-B9A3-E8DAA027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Hörselsnäcka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7CEFC5-C21D-2F56-22FB-866DBB567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lnSpcReduction="10000"/>
          </a:bodyPr>
          <a:lstStyle/>
          <a:p>
            <a:r>
              <a:rPr lang="sv-SE" dirty="0"/>
              <a:t>När </a:t>
            </a:r>
            <a:r>
              <a:rPr lang="sv-SE" dirty="0" err="1"/>
              <a:t>basilarmembran</a:t>
            </a:r>
            <a:r>
              <a:rPr lang="sv-SE" dirty="0"/>
              <a:t> vibrerar, böjs och sträcks hörselcellernas </a:t>
            </a:r>
            <a:r>
              <a:rPr lang="sv-SE" dirty="0" err="1"/>
              <a:t>sinneshår</a:t>
            </a:r>
            <a:r>
              <a:rPr lang="sv-SE" dirty="0"/>
              <a:t> </a:t>
            </a:r>
          </a:p>
          <a:p>
            <a:r>
              <a:rPr lang="sv-SE" dirty="0"/>
              <a:t>Detta får hörselcellerna att skicka impulser via hörselnerven till hjärnan </a:t>
            </a:r>
          </a:p>
          <a:p>
            <a:r>
              <a:rPr lang="sv-SE" dirty="0" err="1"/>
              <a:t>Basilarmembranet</a:t>
            </a:r>
            <a:r>
              <a:rPr lang="sv-SE" dirty="0"/>
              <a:t> är mest spänt vid hinnsnäckans bas och påverkas av höga toner </a:t>
            </a:r>
          </a:p>
          <a:p>
            <a:r>
              <a:rPr lang="sv-SE" dirty="0"/>
              <a:t>Mindre spänning påverkas av lägre toner </a:t>
            </a:r>
          </a:p>
        </p:txBody>
      </p:sp>
      <p:pic>
        <p:nvPicPr>
          <p:cNvPr id="5" name="Bildobjekt 4" descr="En bild som visar text, bok, handskrift&#10;&#10;AI-genererat innehåll kan vara felaktigt.">
            <a:extLst>
              <a:ext uri="{FF2B5EF4-FFF2-40B4-BE49-F238E27FC236}">
                <a16:creationId xmlns:a16="http://schemas.microsoft.com/office/drawing/2014/main" id="{3DA75254-8535-030D-698E-E220AAA8E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0" t="39473" r="30667" b="18697"/>
          <a:stretch>
            <a:fillRect/>
          </a:stretch>
        </p:blipFill>
        <p:spPr>
          <a:xfrm rot="5400000">
            <a:off x="7041955" y="675041"/>
            <a:ext cx="4268633" cy="5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59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B3A9B8-3CF1-9444-ABE3-6A96E2A1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Decibel (dB)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321196-B2ED-1112-A30A-C097955C8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v-SE" dirty="0"/>
              <a:t>Örats känslighet för ljud varierar med frekvensen </a:t>
            </a:r>
          </a:p>
          <a:p>
            <a:r>
              <a:rPr lang="sv-SE" dirty="0"/>
              <a:t>Människan är känsligast för frekvenser mellan 1000 och 4000 Hz </a:t>
            </a:r>
          </a:p>
          <a:p>
            <a:r>
              <a:rPr lang="sv-SE" dirty="0"/>
              <a:t>Vanligt tal varierar mellan 500 – 5000Hz </a:t>
            </a:r>
          </a:p>
          <a:p>
            <a:r>
              <a:rPr lang="sv-SE" dirty="0"/>
              <a:t>Fullgod hörsel uppfattar ljud inom 20-20000Hz </a:t>
            </a:r>
          </a:p>
          <a:p>
            <a:r>
              <a:rPr lang="sv-SE" dirty="0"/>
              <a:t>Hur starkt vi upplever ljudet anges i enheten, decibel (dB) </a:t>
            </a:r>
          </a:p>
          <a:p>
            <a:r>
              <a:rPr lang="sv-SE" dirty="0"/>
              <a:t>0 dB är det svagaste ljud man kan höra </a:t>
            </a:r>
          </a:p>
          <a:p>
            <a:r>
              <a:rPr lang="sv-SE" dirty="0"/>
              <a:t>125 dB är smärtgränsen: vi upplever smärta, inte ljud </a:t>
            </a:r>
          </a:p>
          <a:p>
            <a:r>
              <a:rPr lang="sv-SE" dirty="0"/>
              <a:t>Långvarig vistelse i miljöer där ljudnivån överstiger 85dB skadar hörseln </a:t>
            </a:r>
          </a:p>
          <a:p>
            <a:r>
              <a:rPr lang="sv-SE" dirty="0"/>
              <a:t>En ökning av ljudnivån med 10dB upplevs av örat som en fördubbling </a:t>
            </a:r>
          </a:p>
        </p:txBody>
      </p:sp>
    </p:spTree>
    <p:extLst>
      <p:ext uri="{BB962C8B-B14F-4D97-AF65-F5344CB8AC3E}">
        <p14:creationId xmlns:p14="http://schemas.microsoft.com/office/powerpoint/2010/main" val="2492112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84DF873-90C7-D3D8-EB34-0A906053E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Balanssinnet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C58A75F-2AA9-CC6A-F83F-81F814C5B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679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C0E4C06-B671-BCD7-CB52-9760061A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Balanssinnet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DBF0C4C1-F9F0-C088-0432-B265EBA64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03842" cy="4351338"/>
          </a:xfrm>
        </p:spPr>
        <p:txBody>
          <a:bodyPr>
            <a:normAutofit/>
          </a:bodyPr>
          <a:lstStyle/>
          <a:p>
            <a:r>
              <a:rPr lang="sv-SE" dirty="0"/>
              <a:t>För att styra muskler som håller balans måste hjärnan vara informerad om kroppens </a:t>
            </a:r>
            <a:r>
              <a:rPr lang="sv-SE" i="1" dirty="0"/>
              <a:t>läge</a:t>
            </a:r>
            <a:r>
              <a:rPr lang="sv-SE" dirty="0"/>
              <a:t> och </a:t>
            </a:r>
            <a:r>
              <a:rPr lang="sv-SE" i="1" dirty="0"/>
              <a:t>rörelse</a:t>
            </a:r>
            <a:r>
              <a:rPr lang="sv-SE" dirty="0"/>
              <a:t> </a:t>
            </a:r>
          </a:p>
          <a:p>
            <a:r>
              <a:rPr lang="sv-SE" dirty="0"/>
              <a:t>Denna information kommer från syn-, känsel-, och balanssinnet </a:t>
            </a:r>
          </a:p>
          <a:p>
            <a:r>
              <a:rPr lang="sv-SE" dirty="0"/>
              <a:t>Balansorganen sitter i innerörat och består av: </a:t>
            </a:r>
          </a:p>
          <a:p>
            <a:pPr lvl="1"/>
            <a:r>
              <a:rPr lang="sv-SE" i="1" dirty="0"/>
              <a:t>Båggångarna </a:t>
            </a:r>
            <a:r>
              <a:rPr lang="sv-SE" dirty="0"/>
              <a:t>som registrerar rörelse </a:t>
            </a:r>
          </a:p>
          <a:p>
            <a:pPr lvl="1"/>
            <a:r>
              <a:rPr lang="sv-SE" i="1" dirty="0" err="1"/>
              <a:t>Otolitorganen</a:t>
            </a:r>
            <a:r>
              <a:rPr lang="sv-SE" i="1" dirty="0"/>
              <a:t> </a:t>
            </a:r>
            <a:r>
              <a:rPr lang="sv-SE" dirty="0"/>
              <a:t>som registrerar kroppens läge </a:t>
            </a:r>
            <a:endParaRPr lang="sv-SE" i="1" dirty="0"/>
          </a:p>
          <a:p>
            <a:endParaRPr lang="sv-SE" dirty="0"/>
          </a:p>
        </p:txBody>
      </p:sp>
      <p:pic>
        <p:nvPicPr>
          <p:cNvPr id="7" name="Bildobjekt 6" descr="En bild som visar text, rita, karta&#10;&#10;AI-genererat innehåll kan vara felaktigt.">
            <a:extLst>
              <a:ext uri="{FF2B5EF4-FFF2-40B4-BE49-F238E27FC236}">
                <a16:creationId xmlns:a16="http://schemas.microsoft.com/office/drawing/2014/main" id="{9915F968-3914-9DAF-4FE0-495BBBB64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15002" r="6667" b="12841"/>
          <a:stretch>
            <a:fillRect/>
          </a:stretch>
        </p:blipFill>
        <p:spPr>
          <a:xfrm rot="5400000">
            <a:off x="6538021" y="1204021"/>
            <a:ext cx="6858000" cy="44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38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70A66-26F2-5070-D2D6-585598871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88948CA2-5C2E-3E3B-C01F-10D9C9B31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Båggångarna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84465CE6-98F9-F49C-8966-D6212C4E7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03842" cy="4351338"/>
          </a:xfrm>
        </p:spPr>
        <p:txBody>
          <a:bodyPr>
            <a:normAutofit/>
          </a:bodyPr>
          <a:lstStyle/>
          <a:p>
            <a:r>
              <a:rPr lang="sv-SE" dirty="0"/>
              <a:t>Båggångarna är vätskefyllda (som hela innerörat) </a:t>
            </a:r>
          </a:p>
          <a:p>
            <a:r>
              <a:rPr lang="sv-SE" dirty="0"/>
              <a:t>På varje båggång finns en utbuktning, </a:t>
            </a:r>
            <a:r>
              <a:rPr lang="sv-SE" i="1" dirty="0"/>
              <a:t>ampull, </a:t>
            </a:r>
            <a:r>
              <a:rPr lang="sv-SE" dirty="0"/>
              <a:t>som innehåller sinnesceller </a:t>
            </a:r>
          </a:p>
          <a:p>
            <a:r>
              <a:rPr lang="sv-SE" dirty="0"/>
              <a:t>Sinnesceller sitter fast i båggångens vägg och är försedda med </a:t>
            </a:r>
            <a:r>
              <a:rPr lang="sv-SE" dirty="0" err="1"/>
              <a:t>sinneshår</a:t>
            </a:r>
            <a:r>
              <a:rPr lang="sv-SE" dirty="0"/>
              <a:t> </a:t>
            </a:r>
          </a:p>
          <a:p>
            <a:r>
              <a:rPr lang="sv-SE" dirty="0" err="1"/>
              <a:t>Sinneshår</a:t>
            </a:r>
            <a:r>
              <a:rPr lang="sv-SE" dirty="0"/>
              <a:t> täcks av en geléartat massa, </a:t>
            </a:r>
            <a:r>
              <a:rPr lang="sv-SE" i="1" dirty="0" err="1"/>
              <a:t>cupula</a:t>
            </a:r>
            <a:r>
              <a:rPr lang="sv-SE" i="1" dirty="0"/>
              <a:t> </a:t>
            </a:r>
            <a:endParaRPr lang="sv-SE" dirty="0"/>
          </a:p>
        </p:txBody>
      </p:sp>
      <p:pic>
        <p:nvPicPr>
          <p:cNvPr id="7" name="Bildobjekt 6" descr="En bild som visar text, rita, karta&#10;&#10;AI-genererat innehåll kan vara felaktigt.">
            <a:extLst>
              <a:ext uri="{FF2B5EF4-FFF2-40B4-BE49-F238E27FC236}">
                <a16:creationId xmlns:a16="http://schemas.microsoft.com/office/drawing/2014/main" id="{A0D0BC0D-2318-1336-1285-A71D1D90F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15002" r="6667" b="12841"/>
          <a:stretch>
            <a:fillRect/>
          </a:stretch>
        </p:blipFill>
        <p:spPr>
          <a:xfrm rot="5400000">
            <a:off x="6538021" y="1204021"/>
            <a:ext cx="6858000" cy="44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89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0E557-F94C-C533-A123-99CF40FC9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2FA85D9-148B-7C7E-E90B-50284411C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Båggångarna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5195718-DE42-CC9D-3DD2-4D709D6B0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03842" cy="4351338"/>
          </a:xfrm>
        </p:spPr>
        <p:txBody>
          <a:bodyPr>
            <a:normAutofit/>
          </a:bodyPr>
          <a:lstStyle/>
          <a:p>
            <a:r>
              <a:rPr lang="sv-SE" dirty="0"/>
              <a:t>Strömmar i båggångsvätskan kan få </a:t>
            </a:r>
            <a:r>
              <a:rPr lang="sv-SE" dirty="0" err="1"/>
              <a:t>cupulan</a:t>
            </a:r>
            <a:r>
              <a:rPr lang="sv-SE" dirty="0"/>
              <a:t> att böjas och då böjs även sinneshåren </a:t>
            </a:r>
          </a:p>
          <a:p>
            <a:r>
              <a:rPr lang="sv-SE" dirty="0"/>
              <a:t>Det aktiverar sinnesceller som skickar impulser till hjärnan </a:t>
            </a:r>
          </a:p>
          <a:p>
            <a:r>
              <a:rPr lang="sv-SE" dirty="0"/>
              <a:t>De tre båggångarna sitter i tre olika plan </a:t>
            </a:r>
          </a:p>
          <a:p>
            <a:r>
              <a:rPr lang="sv-SE" dirty="0"/>
              <a:t>Därmed kan rörelser i alla riktningar registreras </a:t>
            </a:r>
          </a:p>
          <a:p>
            <a:endParaRPr lang="sv-SE" dirty="0"/>
          </a:p>
        </p:txBody>
      </p:sp>
      <p:pic>
        <p:nvPicPr>
          <p:cNvPr id="7" name="Bildobjekt 6" descr="En bild som visar text, rita, karta&#10;&#10;AI-genererat innehåll kan vara felaktigt.">
            <a:extLst>
              <a:ext uri="{FF2B5EF4-FFF2-40B4-BE49-F238E27FC236}">
                <a16:creationId xmlns:a16="http://schemas.microsoft.com/office/drawing/2014/main" id="{51C33A6A-6C8A-1C22-CA63-C00486556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15002" r="6667" b="12841"/>
          <a:stretch>
            <a:fillRect/>
          </a:stretch>
        </p:blipFill>
        <p:spPr>
          <a:xfrm rot="5400000">
            <a:off x="6538021" y="1204021"/>
            <a:ext cx="6858000" cy="44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99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41996-6DF0-CEFC-0993-7D7F00151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8426823-1BD1-B042-6426-0A1DEC9D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Otolitorgnanen</a:t>
            </a:r>
            <a:r>
              <a:rPr lang="sv-SE" dirty="0"/>
              <a:t>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5958F121-F886-1215-48A4-26FA33FF8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03842" cy="4351338"/>
          </a:xfrm>
        </p:spPr>
        <p:txBody>
          <a:bodyPr>
            <a:normAutofit/>
          </a:bodyPr>
          <a:lstStyle/>
          <a:p>
            <a:r>
              <a:rPr lang="sv-SE" dirty="0"/>
              <a:t>Mellan båggångarna och hörselsnäckan har innerörat en utbuktning som ibland kallas </a:t>
            </a:r>
            <a:r>
              <a:rPr lang="sv-SE" i="1" dirty="0"/>
              <a:t>förgård</a:t>
            </a:r>
            <a:r>
              <a:rPr lang="sv-SE" dirty="0"/>
              <a:t> </a:t>
            </a:r>
          </a:p>
          <a:p>
            <a:r>
              <a:rPr lang="sv-SE" dirty="0"/>
              <a:t>Består av sinnesceller med </a:t>
            </a:r>
            <a:r>
              <a:rPr lang="sv-SE" dirty="0" err="1"/>
              <a:t>sinneshår</a:t>
            </a:r>
            <a:r>
              <a:rPr lang="sv-SE" dirty="0"/>
              <a:t> som är inbäddad i geléartad massan </a:t>
            </a:r>
          </a:p>
          <a:p>
            <a:r>
              <a:rPr lang="sv-SE" dirty="0"/>
              <a:t>Finns även </a:t>
            </a:r>
            <a:r>
              <a:rPr lang="sv-SE" i="1" dirty="0" err="1"/>
              <a:t>otoliter</a:t>
            </a:r>
            <a:r>
              <a:rPr lang="sv-SE" i="1" dirty="0"/>
              <a:t> </a:t>
            </a:r>
            <a:r>
              <a:rPr lang="sv-SE" dirty="0"/>
              <a:t>(</a:t>
            </a:r>
            <a:r>
              <a:rPr lang="sv-SE" dirty="0" err="1"/>
              <a:t>öronstenar</a:t>
            </a:r>
            <a:r>
              <a:rPr lang="sv-SE" dirty="0"/>
              <a:t>) </a:t>
            </a:r>
          </a:p>
          <a:p>
            <a:r>
              <a:rPr lang="sv-SE" dirty="0"/>
              <a:t>När huvudet lutas, böjs </a:t>
            </a:r>
            <a:r>
              <a:rPr lang="sv-SE" dirty="0" err="1"/>
              <a:t>sinneshår</a:t>
            </a:r>
            <a:r>
              <a:rPr lang="sv-SE" dirty="0"/>
              <a:t> genom att </a:t>
            </a:r>
            <a:r>
              <a:rPr lang="sv-SE" dirty="0" err="1"/>
              <a:t>otoliter</a:t>
            </a:r>
            <a:r>
              <a:rPr lang="sv-SE" dirty="0"/>
              <a:t> och gelé påverkas av jordens dragningskraft </a:t>
            </a:r>
          </a:p>
        </p:txBody>
      </p:sp>
      <p:pic>
        <p:nvPicPr>
          <p:cNvPr id="7" name="Bildobjekt 6" descr="En bild som visar text, rita, karta&#10;&#10;AI-genererat innehåll kan vara felaktigt.">
            <a:extLst>
              <a:ext uri="{FF2B5EF4-FFF2-40B4-BE49-F238E27FC236}">
                <a16:creationId xmlns:a16="http://schemas.microsoft.com/office/drawing/2014/main" id="{2E83B91D-47D9-4C83-477E-6D222B5DB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15002" r="6667" b="12841"/>
          <a:stretch>
            <a:fillRect/>
          </a:stretch>
        </p:blipFill>
        <p:spPr>
          <a:xfrm rot="5400000">
            <a:off x="6538021" y="1204021"/>
            <a:ext cx="6858000" cy="44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01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508224-B293-4C27-2D30-D1650AE8B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papper, bok, meny&#10;&#10;AI-genererat innehåll kan vara felaktigt.">
            <a:extLst>
              <a:ext uri="{FF2B5EF4-FFF2-40B4-BE49-F238E27FC236}">
                <a16:creationId xmlns:a16="http://schemas.microsoft.com/office/drawing/2014/main" id="{06E59E42-3E23-9AD6-A6A4-E7AEAD7BC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4292" r="1702" b="19099"/>
          <a:stretch>
            <a:fillRect/>
          </a:stretch>
        </p:blipFill>
        <p:spPr>
          <a:xfrm rot="5400000">
            <a:off x="2667000" y="940885"/>
            <a:ext cx="6858000" cy="4976230"/>
          </a:xfrm>
        </p:spPr>
      </p:pic>
    </p:spTree>
    <p:extLst>
      <p:ext uri="{BB962C8B-B14F-4D97-AF65-F5344CB8AC3E}">
        <p14:creationId xmlns:p14="http://schemas.microsoft.com/office/powerpoint/2010/main" val="3380467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C92F38F-4F39-B34D-D89E-E4D41E1F1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F788FE0-46A5-DA48-1C2E-F5041B653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6472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9D2B94-6713-E038-7625-8DBBBFC9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Synsinnet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CCE56E0-3945-BD4A-DFEA-B6E5C900B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Ögon innehåller sinnesceller som reagerar för elektromagnetisk strålning inom ett visst våglängdsområde </a:t>
            </a:r>
          </a:p>
          <a:p>
            <a:pPr lvl="1"/>
            <a:r>
              <a:rPr lang="sv-SE" dirty="0"/>
              <a:t>1m – 10km radiofrekvens </a:t>
            </a:r>
          </a:p>
          <a:p>
            <a:pPr lvl="1"/>
            <a:r>
              <a:rPr lang="sv-SE" dirty="0"/>
              <a:t>1mm – 1m mikrovågor </a:t>
            </a:r>
          </a:p>
          <a:p>
            <a:pPr lvl="1"/>
            <a:r>
              <a:rPr lang="sv-SE" dirty="0"/>
              <a:t>750nm – 1mm infraröd (IR)</a:t>
            </a:r>
          </a:p>
          <a:p>
            <a:pPr lvl="1"/>
            <a:r>
              <a:rPr lang="sv-SE" b="1" dirty="0">
                <a:solidFill>
                  <a:srgbClr val="FFFF00"/>
                </a:solidFill>
              </a:rPr>
              <a:t>380 – 750nm synligt ljus</a:t>
            </a:r>
          </a:p>
          <a:p>
            <a:pPr lvl="1"/>
            <a:r>
              <a:rPr lang="sv-SE" dirty="0"/>
              <a:t>10 – 380nm ultraviolett (UV)</a:t>
            </a:r>
          </a:p>
          <a:p>
            <a:pPr lvl="1"/>
            <a:r>
              <a:rPr lang="sv-SE" dirty="0"/>
              <a:t>10pm – 10nm röntgenstrålning (X) 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042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509122-2F47-87D2-C984-0C3FA016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Ögat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375C0B-BBEB-1CB2-4C04-759E8A027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8073" cy="4351338"/>
          </a:xfrm>
        </p:spPr>
        <p:txBody>
          <a:bodyPr/>
          <a:lstStyle/>
          <a:p>
            <a:r>
              <a:rPr lang="sv-SE" dirty="0"/>
              <a:t>Människans ögon ligger inbäddade i fett i kraniets ögonhålor</a:t>
            </a:r>
          </a:p>
          <a:p>
            <a:r>
              <a:rPr lang="sv-SE" dirty="0"/>
              <a:t>Sex viljestyrda muskler håller varje öga på plats och ger rörelse </a:t>
            </a:r>
          </a:p>
        </p:txBody>
      </p:sp>
      <p:pic>
        <p:nvPicPr>
          <p:cNvPr id="5" name="Bildobjekt 4" descr="En bild som visar text, papper, bläck, bok&#10;&#10;AI-genererat innehåll kan vara felaktigt.">
            <a:extLst>
              <a:ext uri="{FF2B5EF4-FFF2-40B4-BE49-F238E27FC236}">
                <a16:creationId xmlns:a16="http://schemas.microsoft.com/office/drawing/2014/main" id="{67C93F15-F9FF-FADF-F419-009371FF7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1" t="25926" r="29546" b="36700"/>
          <a:stretch>
            <a:fillRect/>
          </a:stretch>
        </p:blipFill>
        <p:spPr>
          <a:xfrm rot="5400000">
            <a:off x="7468590" y="1911227"/>
            <a:ext cx="4130139" cy="39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18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DD25BB-496C-BE62-8379-14721DCDA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Ögat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50A0E3-11C1-0A06-CC7E-713FBC4BC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799" cy="4351338"/>
          </a:xfrm>
        </p:spPr>
        <p:txBody>
          <a:bodyPr/>
          <a:lstStyle/>
          <a:p>
            <a:r>
              <a:rPr lang="sv-SE" i="1" dirty="0"/>
              <a:t>Näthinnan</a:t>
            </a:r>
            <a:r>
              <a:rPr lang="sv-SE" dirty="0"/>
              <a:t> har sinnesceller som reagerar för ljuset och sänder impulser via synnerven till hjärnan </a:t>
            </a:r>
          </a:p>
          <a:p>
            <a:r>
              <a:rPr lang="sv-SE" dirty="0"/>
              <a:t>Näthinnan är omsluten av </a:t>
            </a:r>
            <a:r>
              <a:rPr lang="sv-SE" i="1" dirty="0"/>
              <a:t>åderhinna </a:t>
            </a:r>
            <a:r>
              <a:rPr lang="sv-SE" dirty="0"/>
              <a:t>(blodkärl) </a:t>
            </a:r>
          </a:p>
          <a:p>
            <a:r>
              <a:rPr lang="sv-SE" dirty="0"/>
              <a:t>Åderhinnan är omsluten av </a:t>
            </a:r>
            <a:r>
              <a:rPr lang="sv-SE" i="1" dirty="0"/>
              <a:t>senhinna</a:t>
            </a:r>
            <a:r>
              <a:rPr lang="sv-SE" dirty="0"/>
              <a:t> (ögonvitan) </a:t>
            </a:r>
          </a:p>
        </p:txBody>
      </p:sp>
      <p:pic>
        <p:nvPicPr>
          <p:cNvPr id="5" name="Bildobjekt 4" descr="En bild som visar text, bok, rita&#10;&#10;AI-genererat innehåll kan vara felaktigt.">
            <a:extLst>
              <a:ext uri="{FF2B5EF4-FFF2-40B4-BE49-F238E27FC236}">
                <a16:creationId xmlns:a16="http://schemas.microsoft.com/office/drawing/2014/main" id="{61B16FAB-76D2-EEF7-8542-A15427CE0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9" t="10538" r="26666" b="36129"/>
          <a:stretch>
            <a:fillRect/>
          </a:stretch>
        </p:blipFill>
        <p:spPr>
          <a:xfrm rot="5400000">
            <a:off x="6211456" y="380999"/>
            <a:ext cx="5865087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0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F6D4E-A6CB-B9E2-A3B1-A13561A7F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E827E2-F116-69C1-51C9-93075BFEE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Ögat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0107FC-0B7C-ECC6-7F1E-0FCC07055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799" cy="4351338"/>
          </a:xfrm>
        </p:spPr>
        <p:txBody>
          <a:bodyPr/>
          <a:lstStyle/>
          <a:p>
            <a:r>
              <a:rPr lang="sv-SE" i="1" dirty="0"/>
              <a:t>Senhinnan</a:t>
            </a:r>
            <a:r>
              <a:rPr lang="sv-SE" dirty="0"/>
              <a:t> övergår till </a:t>
            </a:r>
            <a:r>
              <a:rPr lang="sv-SE" i="1" dirty="0"/>
              <a:t>hornhinna</a:t>
            </a:r>
            <a:r>
              <a:rPr lang="sv-SE" dirty="0"/>
              <a:t> </a:t>
            </a:r>
          </a:p>
          <a:p>
            <a:r>
              <a:rPr lang="sv-SE" dirty="0"/>
              <a:t>Under hornhinna finns </a:t>
            </a:r>
            <a:r>
              <a:rPr lang="sv-SE" i="1" dirty="0"/>
              <a:t>regnbågshinnan</a:t>
            </a:r>
            <a:r>
              <a:rPr lang="sv-SE" dirty="0"/>
              <a:t> (iris) </a:t>
            </a:r>
          </a:p>
          <a:p>
            <a:r>
              <a:rPr lang="sv-SE" dirty="0"/>
              <a:t>Iris reglerar hur mycket ljus som kommer in i ögat </a:t>
            </a:r>
          </a:p>
          <a:p>
            <a:pPr lvl="1"/>
            <a:r>
              <a:rPr lang="sv-SE" dirty="0"/>
              <a:t>Via muskler som reglerar öppningens (</a:t>
            </a:r>
            <a:r>
              <a:rPr lang="sv-SE" i="1" dirty="0"/>
              <a:t>pupillens)</a:t>
            </a:r>
            <a:r>
              <a:rPr lang="sv-SE" dirty="0"/>
              <a:t> diameter </a:t>
            </a:r>
          </a:p>
          <a:p>
            <a:endParaRPr lang="sv-SE" dirty="0"/>
          </a:p>
        </p:txBody>
      </p:sp>
      <p:pic>
        <p:nvPicPr>
          <p:cNvPr id="5" name="Bildobjekt 4" descr="En bild som visar text, bok, rita&#10;&#10;AI-genererat innehåll kan vara felaktigt.">
            <a:extLst>
              <a:ext uri="{FF2B5EF4-FFF2-40B4-BE49-F238E27FC236}">
                <a16:creationId xmlns:a16="http://schemas.microsoft.com/office/drawing/2014/main" id="{B232AEF2-3530-D1C3-78B9-16879EC29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9" t="10538" r="26666" b="36129"/>
          <a:stretch>
            <a:fillRect/>
          </a:stretch>
        </p:blipFill>
        <p:spPr>
          <a:xfrm rot="5400000">
            <a:off x="6211456" y="380999"/>
            <a:ext cx="5865087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1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06561-AAB1-A110-023D-5607954BB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E3F196-5388-001C-C0B7-A148916A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Ögat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402DA6-8149-A934-6686-7A3D3C11F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799" cy="4351338"/>
          </a:xfrm>
        </p:spPr>
        <p:txBody>
          <a:bodyPr/>
          <a:lstStyle/>
          <a:p>
            <a:r>
              <a:rPr lang="sv-SE" dirty="0"/>
              <a:t>Utrymmet mellan iris och hornhinnan är fyllt med </a:t>
            </a:r>
            <a:r>
              <a:rPr lang="sv-SE" i="1" dirty="0"/>
              <a:t>kammarvätska </a:t>
            </a:r>
            <a:endParaRPr lang="sv-SE" dirty="0"/>
          </a:p>
          <a:p>
            <a:r>
              <a:rPr lang="sv-SE" dirty="0"/>
              <a:t>Innanför iris och pupillen finns en konvex </a:t>
            </a:r>
            <a:r>
              <a:rPr lang="sv-SE" i="1" dirty="0"/>
              <a:t>lins</a:t>
            </a:r>
            <a:r>
              <a:rPr lang="sv-SE" dirty="0"/>
              <a:t> </a:t>
            </a:r>
          </a:p>
          <a:p>
            <a:r>
              <a:rPr lang="sv-SE" dirty="0"/>
              <a:t>Ögats inre är fyllt av en genomskinlig, geléartad massa som kallas </a:t>
            </a:r>
            <a:r>
              <a:rPr lang="sv-SE" i="1" dirty="0"/>
              <a:t>glaskroppen </a:t>
            </a:r>
            <a:endParaRPr lang="sv-SE" dirty="0"/>
          </a:p>
        </p:txBody>
      </p:sp>
      <p:pic>
        <p:nvPicPr>
          <p:cNvPr id="5" name="Bildobjekt 4" descr="En bild som visar text, bok, rita&#10;&#10;AI-genererat innehåll kan vara felaktigt.">
            <a:extLst>
              <a:ext uri="{FF2B5EF4-FFF2-40B4-BE49-F238E27FC236}">
                <a16:creationId xmlns:a16="http://schemas.microsoft.com/office/drawing/2014/main" id="{4ED1B1FB-87F2-3F83-3AF0-3199B7B33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9" t="10538" r="26666" b="36129"/>
          <a:stretch>
            <a:fillRect/>
          </a:stretch>
        </p:blipFill>
        <p:spPr>
          <a:xfrm rot="5400000">
            <a:off x="6211456" y="380999"/>
            <a:ext cx="5865087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70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967060-7B14-3ED5-4D72-5B499ABB0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Aktivitet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EBF266-B20D-D76E-CC8B-DE551F214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5482" cy="4351338"/>
          </a:xfrm>
        </p:spPr>
        <p:txBody>
          <a:bodyPr/>
          <a:lstStyle/>
          <a:p>
            <a:r>
              <a:rPr lang="sv-SE" dirty="0"/>
              <a:t>På pappret, markera en punkt på vänster och ett ’X’ på höger </a:t>
            </a:r>
          </a:p>
          <a:p>
            <a:r>
              <a:rPr lang="sv-SE" dirty="0"/>
              <a:t>Lyft pappret till ögonhöjd </a:t>
            </a:r>
          </a:p>
          <a:p>
            <a:r>
              <a:rPr lang="sv-SE" dirty="0"/>
              <a:t>Stäng höger ögat och fokusera på ’X’. Punkten ska ses, men fokusera inte på den </a:t>
            </a:r>
          </a:p>
          <a:p>
            <a:r>
              <a:rPr lang="sv-SE" dirty="0"/>
              <a:t>Dra pappret närmare ögat (långsamt). Punkten försvinner! </a:t>
            </a:r>
          </a:p>
          <a:p>
            <a:r>
              <a:rPr lang="sv-SE" dirty="0"/>
              <a:t>Upprepa, fast med stängd vänster ögat och fokus på punkten</a:t>
            </a:r>
          </a:p>
          <a:p>
            <a:r>
              <a:rPr lang="sv-SE" dirty="0"/>
              <a:t>Rita en linje mellan X och punkten och upprepa</a:t>
            </a:r>
          </a:p>
        </p:txBody>
      </p:sp>
      <p:pic>
        <p:nvPicPr>
          <p:cNvPr id="5" name="Bildobjekt 4" descr="En bild som visar Rektangel, linje&#10;&#10;AI-genererat innehåll kan vara felaktigt.">
            <a:extLst>
              <a:ext uri="{FF2B5EF4-FFF2-40B4-BE49-F238E27FC236}">
                <a16:creationId xmlns:a16="http://schemas.microsoft.com/office/drawing/2014/main" id="{84DEF1DE-9181-3062-C829-0DB1C29B1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646" y="219447"/>
            <a:ext cx="377395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23957"/>
      </p:ext>
    </p:extLst>
  </p:cSld>
  <p:clrMapOvr>
    <a:masterClrMapping/>
  </p:clrMapOvr>
</p:sld>
</file>

<file path=ppt/theme/theme1.xml><?xml version="1.0" encoding="utf-8"?>
<a:theme xmlns:a="http://schemas.openxmlformats.org/drawingml/2006/main" name="Fares Presentationer">
  <a:themeElements>
    <a:clrScheme name="Grö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ares Presentationer" id="{DD3A22C2-77FB-4360-BE0D-DA884D3ABDB5}" vid="{FFF006AB-9824-4A35-9C97-722C77F8563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Fares Presentationer</Template>
  <TotalTime>2945</TotalTime>
  <Words>1237</Words>
  <Application>Microsoft Office PowerPoint</Application>
  <PresentationFormat>Bredbild</PresentationFormat>
  <Paragraphs>168</Paragraphs>
  <Slides>29</Slides>
  <Notes>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Fares Presentationer</vt:lpstr>
      <vt:lpstr>Biologi 2</vt:lpstr>
      <vt:lpstr>Våra sinnen </vt:lpstr>
      <vt:lpstr>Syn</vt:lpstr>
      <vt:lpstr>Synsinnet </vt:lpstr>
      <vt:lpstr>Ögat </vt:lpstr>
      <vt:lpstr>Ögat </vt:lpstr>
      <vt:lpstr>Ögat </vt:lpstr>
      <vt:lpstr>Ögat </vt:lpstr>
      <vt:lpstr>Aktivitet </vt:lpstr>
      <vt:lpstr>Skärpan  </vt:lpstr>
      <vt:lpstr>Skärpan   </vt:lpstr>
      <vt:lpstr>Näthinnan </vt:lpstr>
      <vt:lpstr>Synfält </vt:lpstr>
      <vt:lpstr>Sinnesceller </vt:lpstr>
      <vt:lpstr>Synfel </vt:lpstr>
      <vt:lpstr>Hörsel </vt:lpstr>
      <vt:lpstr>PowerPoint-presentation</vt:lpstr>
      <vt:lpstr>Örat </vt:lpstr>
      <vt:lpstr>Örat </vt:lpstr>
      <vt:lpstr>Örat </vt:lpstr>
      <vt:lpstr>Hörselsnäcka </vt:lpstr>
      <vt:lpstr>Hörselsnäcka </vt:lpstr>
      <vt:lpstr>Decibel (dB)</vt:lpstr>
      <vt:lpstr>Balanssinnet </vt:lpstr>
      <vt:lpstr>Balanssinnet </vt:lpstr>
      <vt:lpstr>Båggångarna </vt:lpstr>
      <vt:lpstr>Båggångarna </vt:lpstr>
      <vt:lpstr>Otolitorgnanen 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Fares Makki</dc:creator>
  <cp:lastModifiedBy>Fares Makki</cp:lastModifiedBy>
  <cp:revision>1</cp:revision>
  <dcterms:created xsi:type="dcterms:W3CDTF">2026-02-25T06:17:01Z</dcterms:created>
  <dcterms:modified xsi:type="dcterms:W3CDTF">2026-03-01T05:42:55Z</dcterms:modified>
</cp:coreProperties>
</file>